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260" r:id="rId3"/>
    <p:sldId id="262" r:id="rId4"/>
    <p:sldId id="263" r:id="rId5"/>
    <p:sldId id="265" r:id="rId6"/>
    <p:sldId id="261" r:id="rId7"/>
    <p:sldId id="267" r:id="rId8"/>
    <p:sldId id="273" r:id="rId9"/>
    <p:sldId id="271" r:id="rId10"/>
    <p:sldId id="272" r:id="rId11"/>
    <p:sldId id="259" r:id="rId12"/>
    <p:sldId id="275" r:id="rId13"/>
    <p:sldId id="270" r:id="rId14"/>
    <p:sldId id="274" r:id="rId15"/>
    <p:sldId id="276" r:id="rId16"/>
    <p:sldId id="277" r:id="rId17"/>
    <p:sldId id="278" r:id="rId18"/>
    <p:sldId id="26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9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3B3B7D0-ECCF-48C0-87E0-DECC431E2FED}"/>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69186AED-9BCF-2D3C-8763-B07A70BF3955}"/>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1369281C-9A2F-4085-8D0C-093959551DA5}" type="datetime1">
              <a:rPr lang="en-US"/>
              <a:pPr lvl="0"/>
              <a:t>1/5/2026</a:t>
            </a:fld>
            <a:endParaRPr lang="en-US"/>
          </a:p>
        </p:txBody>
      </p:sp>
      <p:sp>
        <p:nvSpPr>
          <p:cNvPr id="4" name="Slide Image Placeholder 3">
            <a:extLst>
              <a:ext uri="{FF2B5EF4-FFF2-40B4-BE49-F238E27FC236}">
                <a16:creationId xmlns:a16="http://schemas.microsoft.com/office/drawing/2014/main" id="{2D2FD57A-6EAA-DE92-9C8C-30289FD9760C}"/>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23B8745E-A7E5-2578-73B2-800EE6FFAFE3}"/>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7F60BF89-F9A6-AA33-D454-AAA1F6F45098}"/>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02B43BCA-ED4D-FA18-D467-FB38B48C9B8E}"/>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2214E9EB-2930-4D34-830F-CDD4712C3436}" type="slidenum">
              <a:t>‹#›</a:t>
            </a:fld>
            <a:endParaRPr lang="en-US"/>
          </a:p>
        </p:txBody>
      </p:sp>
    </p:spTree>
    <p:extLst>
      <p:ext uri="{BB962C8B-B14F-4D97-AF65-F5344CB8AC3E}">
        <p14:creationId xmlns:p14="http://schemas.microsoft.com/office/powerpoint/2010/main" val="209195160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834D7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F83D6-1F64-9324-702E-A48278C86CBC}"/>
              </a:ext>
            </a:extLst>
          </p:cNvPr>
          <p:cNvSpPr txBox="1">
            <a:spLocks noGrp="1"/>
          </p:cNvSpPr>
          <p:nvPr>
            <p:ph type="title"/>
          </p:nvPr>
        </p:nvSpPr>
        <p:spPr>
          <a:xfrm>
            <a:off x="1316562" y="2182919"/>
            <a:ext cx="7662333" cy="2387598"/>
          </a:xfrm>
        </p:spPr>
        <p:txBody>
          <a:bodyPr anchor="b">
            <a:noAutofit/>
          </a:bodyPr>
          <a:lstStyle>
            <a:lvl1pPr algn="r">
              <a:defRPr sz="7200">
                <a:solidFill>
                  <a:srgbClr val="FFFFFF"/>
                </a:solidFill>
                <a:latin typeface="Arial" pitchFamily="34"/>
                <a:cs typeface="Arial" pitchFamily="34"/>
              </a:defRPr>
            </a:lvl1pPr>
          </a:lstStyle>
          <a:p>
            <a:pPr lvl="0"/>
            <a:r>
              <a:rPr lang="en-US"/>
              <a:t>Click to edit Master title style</a:t>
            </a:r>
          </a:p>
        </p:txBody>
      </p:sp>
      <p:cxnSp>
        <p:nvCxnSpPr>
          <p:cNvPr id="3" name="Straight Connector 6">
            <a:extLst>
              <a:ext uri="{FF2B5EF4-FFF2-40B4-BE49-F238E27FC236}">
                <a16:creationId xmlns:a16="http://schemas.microsoft.com/office/drawing/2014/main" id="{71A56D9C-612A-6D30-A0B1-A6D91771C984}"/>
              </a:ext>
            </a:extLst>
          </p:cNvPr>
          <p:cNvCxnSpPr/>
          <p:nvPr/>
        </p:nvCxnSpPr>
        <p:spPr>
          <a:xfrm>
            <a:off x="9327401" y="0"/>
            <a:ext cx="0" cy="6858000"/>
          </a:xfrm>
          <a:prstGeom prst="straightConnector1">
            <a:avLst/>
          </a:prstGeom>
          <a:noFill/>
          <a:ln w="38103" cap="flat">
            <a:solidFill>
              <a:srgbClr val="FFFFFF"/>
            </a:solidFill>
            <a:prstDash val="solid"/>
            <a:miter/>
          </a:ln>
        </p:spPr>
      </p:cxnSp>
      <p:pic>
        <p:nvPicPr>
          <p:cNvPr id="4" name="Picture 8">
            <a:extLst>
              <a:ext uri="{FF2B5EF4-FFF2-40B4-BE49-F238E27FC236}">
                <a16:creationId xmlns:a16="http://schemas.microsoft.com/office/drawing/2014/main" id="{C591BF34-3D68-3327-F755-C8DC5B59359E}"/>
              </a:ext>
            </a:extLst>
          </p:cNvPr>
          <p:cNvPicPr>
            <a:picLocks noChangeAspect="1"/>
          </p:cNvPicPr>
          <p:nvPr/>
        </p:nvPicPr>
        <p:blipFill>
          <a:blip r:embed="rId2"/>
          <a:stretch>
            <a:fillRect/>
          </a:stretch>
        </p:blipFill>
        <p:spPr>
          <a:xfrm>
            <a:off x="9829800" y="5733288"/>
            <a:ext cx="2044698" cy="647696"/>
          </a:xfrm>
          <a:prstGeom prst="rect">
            <a:avLst/>
          </a:prstGeom>
          <a:noFill/>
          <a:ln cap="flat">
            <a:noFill/>
          </a:ln>
        </p:spPr>
      </p:pic>
      <p:sp>
        <p:nvSpPr>
          <p:cNvPr id="5" name="Subtitle 2">
            <a:extLst>
              <a:ext uri="{FF2B5EF4-FFF2-40B4-BE49-F238E27FC236}">
                <a16:creationId xmlns:a16="http://schemas.microsoft.com/office/drawing/2014/main" id="{53E5A0C6-E43D-D2DB-CD50-0958EE5234AB}"/>
              </a:ext>
            </a:extLst>
          </p:cNvPr>
          <p:cNvSpPr txBox="1">
            <a:spLocks noGrp="1"/>
          </p:cNvSpPr>
          <p:nvPr>
            <p:ph type="subTitle" idx="4294967295"/>
          </p:nvPr>
        </p:nvSpPr>
        <p:spPr>
          <a:xfrm>
            <a:off x="4063995" y="5996671"/>
            <a:ext cx="4914900" cy="417515"/>
          </a:xfrm>
        </p:spPr>
        <p:txBody>
          <a:bodyPr/>
          <a:lstStyle>
            <a:lvl1pPr marL="0" indent="0" algn="r">
              <a:buNone/>
              <a:defRPr sz="2400" baseline="-25000">
                <a:solidFill>
                  <a:srgbClr val="FFFFFF"/>
                </a:solidFill>
                <a:latin typeface="Arial" pitchFamily="34"/>
                <a:cs typeface="Arial" pitchFamily="34"/>
              </a:defRPr>
            </a:lvl1pPr>
          </a:lstStyle>
          <a:p>
            <a:pPr lvl="0"/>
            <a:r>
              <a:rPr lang="en-US"/>
              <a:t>Click to edit Master subtitle style</a:t>
            </a:r>
          </a:p>
        </p:txBody>
      </p:sp>
    </p:spTree>
    <p:extLst>
      <p:ext uri="{BB962C8B-B14F-4D97-AF65-F5344CB8AC3E}">
        <p14:creationId xmlns:p14="http://schemas.microsoft.com/office/powerpoint/2010/main" val="355247123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3A75F-56A7-6D90-6164-0EBA59C28506}"/>
              </a:ext>
            </a:extLst>
          </p:cNvPr>
          <p:cNvSpPr txBox="1">
            <a:spLocks noGrp="1"/>
          </p:cNvSpPr>
          <p:nvPr>
            <p:ph type="title"/>
          </p:nvPr>
        </p:nvSpPr>
        <p:spPr>
          <a:xfrm>
            <a:off x="839784" y="365129"/>
            <a:ext cx="10515600" cy="1325559"/>
          </a:xfrm>
        </p:spPr>
        <p:txBody>
          <a:bodyPr/>
          <a:lstStyle>
            <a:lvl1pPr>
              <a:defRPr>
                <a:latin typeface="Arial" pitchFamily="34"/>
                <a:cs typeface="Arial" pitchFamily="34"/>
              </a:defRPr>
            </a:lvl1pPr>
          </a:lstStyle>
          <a:p>
            <a:pPr lvl="0"/>
            <a:r>
              <a:rPr lang="en-US"/>
              <a:t>Click to edit Master title style</a:t>
            </a:r>
          </a:p>
        </p:txBody>
      </p:sp>
      <p:sp>
        <p:nvSpPr>
          <p:cNvPr id="3" name="Text Placeholder 2">
            <a:extLst>
              <a:ext uri="{FF2B5EF4-FFF2-40B4-BE49-F238E27FC236}">
                <a16:creationId xmlns:a16="http://schemas.microsoft.com/office/drawing/2014/main" id="{069DDD61-0D6A-C1C1-EA05-02AD65291EF7}"/>
              </a:ext>
            </a:extLst>
          </p:cNvPr>
          <p:cNvSpPr txBox="1">
            <a:spLocks noGrp="1"/>
          </p:cNvSpPr>
          <p:nvPr>
            <p:ph type="body" idx="1"/>
          </p:nvPr>
        </p:nvSpPr>
        <p:spPr>
          <a:xfrm>
            <a:off x="839784" y="1681160"/>
            <a:ext cx="5157782" cy="823910"/>
          </a:xfrm>
        </p:spPr>
        <p:txBody>
          <a:bodyPr anchor="b"/>
          <a:lstStyle>
            <a:lvl1pPr marL="0" indent="0">
              <a:buNone/>
              <a:defRPr sz="2400" b="1">
                <a:latin typeface="Arial" pitchFamily="34"/>
                <a:cs typeface="Arial" pitchFamily="34"/>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66BF94F1-D32D-C670-4269-F035F1F58560}"/>
              </a:ext>
            </a:extLst>
          </p:cNvPr>
          <p:cNvSpPr txBox="1">
            <a:spLocks noGrp="1"/>
          </p:cNvSpPr>
          <p:nvPr>
            <p:ph idx="2"/>
          </p:nvPr>
        </p:nvSpPr>
        <p:spPr>
          <a:xfrm>
            <a:off x="839784" y="2505071"/>
            <a:ext cx="5157782" cy="3684583"/>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E5FD2D-244B-D724-CC3B-CC7F934842B1}"/>
              </a:ext>
            </a:extLst>
          </p:cNvPr>
          <p:cNvSpPr txBox="1">
            <a:spLocks noGrp="1"/>
          </p:cNvSpPr>
          <p:nvPr>
            <p:ph type="body" idx="3"/>
          </p:nvPr>
        </p:nvSpPr>
        <p:spPr>
          <a:xfrm>
            <a:off x="6172200" y="1681160"/>
            <a:ext cx="5183184" cy="823910"/>
          </a:xfrm>
        </p:spPr>
        <p:txBody>
          <a:bodyPr anchor="b"/>
          <a:lstStyle>
            <a:lvl1pPr marL="0" indent="0">
              <a:buNone/>
              <a:defRPr sz="2400" b="1">
                <a:latin typeface="Arial" pitchFamily="34"/>
                <a:cs typeface="Arial" pitchFamily="34"/>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9BFD18D1-960F-7721-2D2E-B27F4EC2819B}"/>
              </a:ext>
            </a:extLst>
          </p:cNvPr>
          <p:cNvSpPr txBox="1">
            <a:spLocks noGrp="1"/>
          </p:cNvSpPr>
          <p:nvPr>
            <p:ph idx="4"/>
          </p:nvPr>
        </p:nvSpPr>
        <p:spPr>
          <a:xfrm>
            <a:off x="6172200" y="2505071"/>
            <a:ext cx="5183184" cy="3684583"/>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7">
            <a:extLst>
              <a:ext uri="{FF2B5EF4-FFF2-40B4-BE49-F238E27FC236}">
                <a16:creationId xmlns:a16="http://schemas.microsoft.com/office/drawing/2014/main" id="{C82A5BBA-E51C-9DC0-1C5C-DA4483E88790}"/>
              </a:ext>
            </a:extLst>
          </p:cNvPr>
          <p:cNvSpPr txBox="1">
            <a:spLocks noGrp="1"/>
          </p:cNvSpPr>
          <p:nvPr>
            <p:ph type="ftr" sz="quarter" idx="9"/>
          </p:nvPr>
        </p:nvSpPr>
        <p:spPr>
          <a:xfrm>
            <a:off x="839784" y="6356351"/>
            <a:ext cx="4114800" cy="365129"/>
          </a:xfrm>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56880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6141C-31F7-48E7-E074-409294ABC0D5}"/>
              </a:ext>
            </a:extLst>
          </p:cNvPr>
          <p:cNvSpPr txBox="1">
            <a:spLocks noGrp="1"/>
          </p:cNvSpPr>
          <p:nvPr>
            <p:ph type="title"/>
          </p:nvPr>
        </p:nvSpPr>
        <p:spPr/>
        <p:txBody>
          <a:bodyPr/>
          <a:lstStyle>
            <a:lvl1pPr>
              <a:defRPr>
                <a:latin typeface="Arial" pitchFamily="34"/>
                <a:cs typeface="Arial" pitchFamily="34"/>
              </a:defRPr>
            </a:lvl1pPr>
          </a:lstStyle>
          <a:p>
            <a:pPr lvl="0"/>
            <a:r>
              <a:rPr lang="en-US"/>
              <a:t>Click to edit Master title style</a:t>
            </a:r>
          </a:p>
        </p:txBody>
      </p:sp>
      <p:sp>
        <p:nvSpPr>
          <p:cNvPr id="3" name="Footer Placeholder 3">
            <a:extLst>
              <a:ext uri="{FF2B5EF4-FFF2-40B4-BE49-F238E27FC236}">
                <a16:creationId xmlns:a16="http://schemas.microsoft.com/office/drawing/2014/main" id="{96C14E3B-6917-4B87-A96A-4326AB7FE6BB}"/>
              </a:ext>
            </a:extLst>
          </p:cNvPr>
          <p:cNvSpPr txBox="1">
            <a:spLocks noGrp="1"/>
          </p:cNvSpPr>
          <p:nvPr>
            <p:ph type="ftr" sz="quarter" idx="9"/>
          </p:nvPr>
        </p:nvSpPr>
        <p:spPr>
          <a:xfrm>
            <a:off x="838203" y="6273168"/>
            <a:ext cx="4114800" cy="365129"/>
          </a:xfrm>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904024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FB37-95F4-375F-8C01-4E831EAF566B}"/>
              </a:ext>
            </a:extLst>
          </p:cNvPr>
          <p:cNvSpPr txBox="1">
            <a:spLocks noGrp="1"/>
          </p:cNvSpPr>
          <p:nvPr>
            <p:ph type="title"/>
          </p:nvPr>
        </p:nvSpPr>
        <p:spPr/>
        <p:txBody>
          <a:bodyPr/>
          <a:lstStyle>
            <a:lvl1pPr>
              <a:defRPr>
                <a:latin typeface="Arial" pitchFamily="34"/>
                <a:cs typeface="Arial" pitchFamily="34"/>
              </a:defRPr>
            </a:lvl1pPr>
          </a:lstStyle>
          <a:p>
            <a:pPr lvl="0"/>
            <a:r>
              <a:rPr lang="en-US"/>
              <a:t>Click to edit Master title style</a:t>
            </a:r>
          </a:p>
        </p:txBody>
      </p:sp>
      <p:sp>
        <p:nvSpPr>
          <p:cNvPr id="3" name="Footer Placeholder 3">
            <a:extLst>
              <a:ext uri="{FF2B5EF4-FFF2-40B4-BE49-F238E27FC236}">
                <a16:creationId xmlns:a16="http://schemas.microsoft.com/office/drawing/2014/main" id="{720DC3BC-BF59-F523-C762-2855ADBB0EE5}"/>
              </a:ext>
            </a:extLst>
          </p:cNvPr>
          <p:cNvSpPr txBox="1">
            <a:spLocks noGrp="1"/>
          </p:cNvSpPr>
          <p:nvPr>
            <p:ph type="ftr" sz="quarter" idx="9"/>
          </p:nvPr>
        </p:nvSpPr>
        <p:spPr>
          <a:xfrm>
            <a:off x="838203" y="6273168"/>
            <a:ext cx="4114800" cy="365129"/>
          </a:xfrm>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3255190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bg>
      <p:bgPr>
        <a:solidFill>
          <a:srgbClr val="834675"/>
        </a:solidFill>
        <a:effectLst/>
      </p:bgPr>
    </p:bg>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C1AAE921-7B74-C4A8-5152-C7D3515DE074}"/>
              </a:ext>
            </a:extLst>
          </p:cNvPr>
          <p:cNvSpPr txBox="1">
            <a:spLocks noGrp="1"/>
          </p:cNvSpPr>
          <p:nvPr>
            <p:ph type="ftr" sz="quarter" idx="9"/>
          </p:nvPr>
        </p:nvSpPr>
        <p:spPr>
          <a:xfrm>
            <a:off x="838203" y="6273168"/>
            <a:ext cx="4114800" cy="365129"/>
          </a:xfrm>
        </p:spPr>
        <p:txBody>
          <a:bodyPr/>
          <a:lstStyle>
            <a:lvl1pPr>
              <a:defRPr>
                <a:solidFill>
                  <a:srgbClr val="FFFFFF"/>
                </a:solidFill>
                <a:latin typeface="Arial" pitchFamily="34"/>
                <a:cs typeface="Arial" pitchFamily="34"/>
              </a:defRPr>
            </a:lvl1pPr>
          </a:lstStyle>
          <a:p>
            <a:pPr lvl="0"/>
            <a:endParaRPr lang="en-US"/>
          </a:p>
        </p:txBody>
      </p:sp>
      <p:pic>
        <p:nvPicPr>
          <p:cNvPr id="3" name="Picture 3">
            <a:extLst>
              <a:ext uri="{FF2B5EF4-FFF2-40B4-BE49-F238E27FC236}">
                <a16:creationId xmlns:a16="http://schemas.microsoft.com/office/drawing/2014/main" id="{9E60C147-9A2C-05B7-CAD1-9874ECEDE0EE}"/>
              </a:ext>
            </a:extLst>
          </p:cNvPr>
          <p:cNvPicPr>
            <a:picLocks noChangeAspect="1"/>
          </p:cNvPicPr>
          <p:nvPr/>
        </p:nvPicPr>
        <p:blipFill>
          <a:blip r:embed="rId2"/>
          <a:stretch>
            <a:fillRect/>
          </a:stretch>
        </p:blipFill>
        <p:spPr>
          <a:xfrm>
            <a:off x="11368250" y="6263640"/>
            <a:ext cx="409788" cy="342900"/>
          </a:xfrm>
          <a:prstGeom prst="rect">
            <a:avLst/>
          </a:prstGeom>
          <a:noFill/>
          <a:ln cap="flat">
            <a:noFill/>
          </a:ln>
        </p:spPr>
      </p:pic>
      <p:sp>
        <p:nvSpPr>
          <p:cNvPr id="4" name="Title 1">
            <a:extLst>
              <a:ext uri="{FF2B5EF4-FFF2-40B4-BE49-F238E27FC236}">
                <a16:creationId xmlns:a16="http://schemas.microsoft.com/office/drawing/2014/main" id="{7C372A48-B05B-0949-6E6C-777ECC9ED0DA}"/>
              </a:ext>
            </a:extLst>
          </p:cNvPr>
          <p:cNvSpPr txBox="1">
            <a:spLocks noGrp="1"/>
          </p:cNvSpPr>
          <p:nvPr>
            <p:ph type="title"/>
          </p:nvPr>
        </p:nvSpPr>
        <p:spPr/>
        <p:txBody>
          <a:bodyPr/>
          <a:lstStyle>
            <a:lvl1pPr>
              <a:defRPr>
                <a:solidFill>
                  <a:srgbClr val="FFFFFF"/>
                </a:solidFill>
                <a:latin typeface="Arial" pitchFamily="34"/>
                <a:cs typeface="Arial" pitchFamily="34"/>
              </a:defRPr>
            </a:lvl1pPr>
          </a:lstStyle>
          <a:p>
            <a:pPr lvl="0"/>
            <a:r>
              <a:rPr lang="en-US"/>
              <a:t>Click to edit Master title style</a:t>
            </a:r>
          </a:p>
        </p:txBody>
      </p:sp>
      <p:sp>
        <p:nvSpPr>
          <p:cNvPr id="5" name="Vertical Text Placeholder 2">
            <a:extLst>
              <a:ext uri="{FF2B5EF4-FFF2-40B4-BE49-F238E27FC236}">
                <a16:creationId xmlns:a16="http://schemas.microsoft.com/office/drawing/2014/main" id="{143C6E3C-25A7-A5D0-D213-18DBB318C5B5}"/>
              </a:ext>
            </a:extLst>
          </p:cNvPr>
          <p:cNvSpPr txBox="1">
            <a:spLocks noGrp="1"/>
          </p:cNvSpPr>
          <p:nvPr>
            <p:ph type="body" idx="4294967295"/>
          </p:nvPr>
        </p:nvSpPr>
        <p:spPr>
          <a:xfrm rot="16200004">
            <a:off x="3983118" y="-1360500"/>
            <a:ext cx="4225771" cy="10515600"/>
          </a:xfrm>
        </p:spPr>
        <p:txBody>
          <a:bodyPr vert="eaVert"/>
          <a:lstStyle>
            <a:lvl1pPr>
              <a:defRPr>
                <a:solidFill>
                  <a:srgbClr val="FFFFFF"/>
                </a:solidFill>
                <a:latin typeface="Arial" pitchFamily="34"/>
                <a:cs typeface="Arial" pitchFamily="34"/>
              </a:defRPr>
            </a:lvl1pPr>
            <a:lvl2pPr>
              <a:defRPr>
                <a:solidFill>
                  <a:srgbClr val="FFFFFF"/>
                </a:solidFill>
                <a:latin typeface="Arial" pitchFamily="34"/>
                <a:cs typeface="Arial" pitchFamily="34"/>
              </a:defRPr>
            </a:lvl2pPr>
            <a:lvl3pPr>
              <a:defRPr>
                <a:solidFill>
                  <a:srgbClr val="FFFFFF"/>
                </a:solidFill>
                <a:latin typeface="Arial" pitchFamily="34"/>
                <a:cs typeface="Arial" pitchFamily="34"/>
              </a:defRPr>
            </a:lvl3pPr>
            <a:lvl4pPr>
              <a:defRPr>
                <a:solidFill>
                  <a:srgbClr val="FFFFFF"/>
                </a:solidFill>
                <a:latin typeface="Arial" pitchFamily="34"/>
                <a:cs typeface="Arial" pitchFamily="34"/>
              </a:defRPr>
            </a:lvl4pPr>
            <a:lvl5pPr>
              <a:defRPr>
                <a:solidFill>
                  <a:srgbClr val="FFFFFF"/>
                </a:solidFill>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5178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6_Blank">
    <p:bg>
      <p:bgPr>
        <a:solidFill>
          <a:srgbClr val="363536"/>
        </a:solidFill>
        <a:effectLst/>
      </p:bgPr>
    </p:bg>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771C7B64-89B0-1CD7-B802-40B78901F90E}"/>
              </a:ext>
            </a:extLst>
          </p:cNvPr>
          <p:cNvSpPr txBox="1">
            <a:spLocks noGrp="1"/>
          </p:cNvSpPr>
          <p:nvPr>
            <p:ph type="ftr" sz="quarter" idx="9"/>
          </p:nvPr>
        </p:nvSpPr>
        <p:spPr>
          <a:xfrm>
            <a:off x="838203" y="6273168"/>
            <a:ext cx="4114800" cy="365129"/>
          </a:xfrm>
        </p:spPr>
        <p:txBody>
          <a:bodyPr/>
          <a:lstStyle>
            <a:lvl1pPr>
              <a:defRPr>
                <a:solidFill>
                  <a:srgbClr val="FFFFFF"/>
                </a:solidFill>
                <a:latin typeface="Arial" pitchFamily="34"/>
                <a:cs typeface="Arial" pitchFamily="34"/>
              </a:defRPr>
            </a:lvl1pPr>
          </a:lstStyle>
          <a:p>
            <a:pPr lvl="0"/>
            <a:endParaRPr lang="en-US"/>
          </a:p>
        </p:txBody>
      </p:sp>
      <p:pic>
        <p:nvPicPr>
          <p:cNvPr id="3" name="Picture 3">
            <a:extLst>
              <a:ext uri="{FF2B5EF4-FFF2-40B4-BE49-F238E27FC236}">
                <a16:creationId xmlns:a16="http://schemas.microsoft.com/office/drawing/2014/main" id="{B71680B0-6219-2E92-47E7-ED9AFFA0C8CB}"/>
              </a:ext>
            </a:extLst>
          </p:cNvPr>
          <p:cNvPicPr>
            <a:picLocks noChangeAspect="1"/>
          </p:cNvPicPr>
          <p:nvPr/>
        </p:nvPicPr>
        <p:blipFill>
          <a:blip r:embed="rId2"/>
          <a:stretch>
            <a:fillRect/>
          </a:stretch>
        </p:blipFill>
        <p:spPr>
          <a:xfrm>
            <a:off x="11353803" y="6310310"/>
            <a:ext cx="436351" cy="365129"/>
          </a:xfrm>
          <a:prstGeom prst="rect">
            <a:avLst/>
          </a:prstGeom>
          <a:noFill/>
          <a:ln cap="flat">
            <a:noFill/>
          </a:ln>
        </p:spPr>
      </p:pic>
      <p:sp>
        <p:nvSpPr>
          <p:cNvPr id="4" name="Title 1">
            <a:extLst>
              <a:ext uri="{FF2B5EF4-FFF2-40B4-BE49-F238E27FC236}">
                <a16:creationId xmlns:a16="http://schemas.microsoft.com/office/drawing/2014/main" id="{552972CD-E09C-CEA5-34B5-97428A587092}"/>
              </a:ext>
            </a:extLst>
          </p:cNvPr>
          <p:cNvSpPr txBox="1">
            <a:spLocks noGrp="1"/>
          </p:cNvSpPr>
          <p:nvPr>
            <p:ph type="title"/>
          </p:nvPr>
        </p:nvSpPr>
        <p:spPr/>
        <p:txBody>
          <a:bodyPr/>
          <a:lstStyle>
            <a:lvl1pPr>
              <a:defRPr>
                <a:solidFill>
                  <a:srgbClr val="FFFFFF"/>
                </a:solidFill>
                <a:latin typeface="Arial" pitchFamily="34"/>
                <a:cs typeface="Arial" pitchFamily="34"/>
              </a:defRPr>
            </a:lvl1pPr>
          </a:lstStyle>
          <a:p>
            <a:pPr lvl="0"/>
            <a:r>
              <a:rPr lang="en-US"/>
              <a:t>Click to edit Master title style</a:t>
            </a:r>
          </a:p>
        </p:txBody>
      </p:sp>
      <p:sp>
        <p:nvSpPr>
          <p:cNvPr id="5" name="Vertical Text Placeholder 2">
            <a:extLst>
              <a:ext uri="{FF2B5EF4-FFF2-40B4-BE49-F238E27FC236}">
                <a16:creationId xmlns:a16="http://schemas.microsoft.com/office/drawing/2014/main" id="{5BE93ED8-C29B-7CC3-B666-137E0E3286E8}"/>
              </a:ext>
            </a:extLst>
          </p:cNvPr>
          <p:cNvSpPr txBox="1">
            <a:spLocks noGrp="1"/>
          </p:cNvSpPr>
          <p:nvPr>
            <p:ph type="body" idx="4294967295"/>
          </p:nvPr>
        </p:nvSpPr>
        <p:spPr>
          <a:xfrm rot="16200004">
            <a:off x="3983118" y="-1360500"/>
            <a:ext cx="4225771" cy="10515600"/>
          </a:xfrm>
        </p:spPr>
        <p:txBody>
          <a:bodyPr vert="eaVert"/>
          <a:lstStyle>
            <a:lvl1pPr>
              <a:defRPr>
                <a:solidFill>
                  <a:srgbClr val="FFFFFF"/>
                </a:solidFill>
                <a:latin typeface="Arial" pitchFamily="34"/>
                <a:cs typeface="Arial" pitchFamily="34"/>
              </a:defRPr>
            </a:lvl1pPr>
            <a:lvl2pPr>
              <a:defRPr>
                <a:solidFill>
                  <a:srgbClr val="FFFFFF"/>
                </a:solidFill>
                <a:latin typeface="Arial" pitchFamily="34"/>
                <a:cs typeface="Arial" pitchFamily="34"/>
              </a:defRPr>
            </a:lvl2pPr>
            <a:lvl3pPr>
              <a:defRPr>
                <a:solidFill>
                  <a:srgbClr val="FFFFFF"/>
                </a:solidFill>
                <a:latin typeface="Arial" pitchFamily="34"/>
                <a:cs typeface="Arial" pitchFamily="34"/>
              </a:defRPr>
            </a:lvl3pPr>
            <a:lvl4pPr>
              <a:defRPr>
                <a:solidFill>
                  <a:srgbClr val="FFFFFF"/>
                </a:solidFill>
                <a:latin typeface="Arial" pitchFamily="34"/>
                <a:cs typeface="Arial" pitchFamily="34"/>
              </a:defRPr>
            </a:lvl4pPr>
            <a:lvl5pPr>
              <a:defRPr>
                <a:solidFill>
                  <a:srgbClr val="FFFFFF"/>
                </a:solidFill>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58006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5_Blank">
    <p:bg>
      <p:bgPr>
        <a:solidFill>
          <a:srgbClr val="834675"/>
        </a:solidFill>
        <a:effectLst/>
      </p:bgPr>
    </p:bg>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C797F4C1-D8D0-D12A-8249-CAC1FE1863D4}"/>
              </a:ext>
            </a:extLst>
          </p:cNvPr>
          <p:cNvSpPr txBox="1">
            <a:spLocks noGrp="1"/>
          </p:cNvSpPr>
          <p:nvPr>
            <p:ph type="ftr" sz="quarter" idx="9"/>
          </p:nvPr>
        </p:nvSpPr>
        <p:spPr>
          <a:xfrm>
            <a:off x="838203" y="6273168"/>
            <a:ext cx="4114800" cy="365129"/>
          </a:xfrm>
        </p:spPr>
        <p:txBody>
          <a:bodyPr/>
          <a:lstStyle>
            <a:lvl1pPr>
              <a:defRPr>
                <a:solidFill>
                  <a:srgbClr val="FFFFFF"/>
                </a:solidFill>
                <a:latin typeface="Arial" pitchFamily="34"/>
                <a:cs typeface="Arial" pitchFamily="34"/>
              </a:defRPr>
            </a:lvl1pPr>
          </a:lstStyle>
          <a:p>
            <a:pPr lvl="0"/>
            <a:endParaRPr lang="en-US"/>
          </a:p>
        </p:txBody>
      </p:sp>
      <p:pic>
        <p:nvPicPr>
          <p:cNvPr id="3" name="Picture 3">
            <a:extLst>
              <a:ext uri="{FF2B5EF4-FFF2-40B4-BE49-F238E27FC236}">
                <a16:creationId xmlns:a16="http://schemas.microsoft.com/office/drawing/2014/main" id="{D4032809-9C09-F95E-F101-C3E85C4BA69C}"/>
              </a:ext>
            </a:extLst>
          </p:cNvPr>
          <p:cNvPicPr>
            <a:picLocks noChangeAspect="1"/>
          </p:cNvPicPr>
          <p:nvPr/>
        </p:nvPicPr>
        <p:blipFill>
          <a:blip r:embed="rId2"/>
          <a:stretch>
            <a:fillRect/>
          </a:stretch>
        </p:blipFill>
        <p:spPr>
          <a:xfrm>
            <a:off x="11368250" y="6263640"/>
            <a:ext cx="409788" cy="342900"/>
          </a:xfrm>
          <a:prstGeom prst="rect">
            <a:avLst/>
          </a:prstGeom>
          <a:noFill/>
          <a:ln cap="flat">
            <a:noFill/>
          </a:ln>
        </p:spPr>
      </p:pic>
      <p:sp>
        <p:nvSpPr>
          <p:cNvPr id="4" name="Title 1">
            <a:extLst>
              <a:ext uri="{FF2B5EF4-FFF2-40B4-BE49-F238E27FC236}">
                <a16:creationId xmlns:a16="http://schemas.microsoft.com/office/drawing/2014/main" id="{9D14F8CC-23AD-DFF1-6DFF-FDD1E2B5FA93}"/>
              </a:ext>
            </a:extLst>
          </p:cNvPr>
          <p:cNvSpPr txBox="1">
            <a:spLocks noGrp="1"/>
          </p:cNvSpPr>
          <p:nvPr>
            <p:ph type="title"/>
          </p:nvPr>
        </p:nvSpPr>
        <p:spPr/>
        <p:txBody>
          <a:bodyPr/>
          <a:lstStyle>
            <a:lvl1pPr>
              <a:defRPr>
                <a:solidFill>
                  <a:srgbClr val="FFFFFF"/>
                </a:solidFill>
                <a:latin typeface="Arial" pitchFamily="34"/>
                <a:cs typeface="Arial" pitchFamily="34"/>
              </a:defRPr>
            </a:lvl1pPr>
          </a:lstStyle>
          <a:p>
            <a:pPr lvl="0"/>
            <a:r>
              <a:rPr lang="en-US"/>
              <a:t>Click to edit Master title style</a:t>
            </a:r>
          </a:p>
        </p:txBody>
      </p:sp>
    </p:spTree>
    <p:extLst>
      <p:ext uri="{BB962C8B-B14F-4D97-AF65-F5344CB8AC3E}">
        <p14:creationId xmlns:p14="http://schemas.microsoft.com/office/powerpoint/2010/main" val="3183963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Blank">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EA4FC7F1-81E2-29A6-37AA-3B370810E775}"/>
              </a:ext>
            </a:extLst>
          </p:cNvPr>
          <p:cNvSpPr txBox="1">
            <a:spLocks noGrp="1"/>
          </p:cNvSpPr>
          <p:nvPr>
            <p:ph type="pic" idx="4294967295"/>
          </p:nvPr>
        </p:nvSpPr>
        <p:spPr>
          <a:xfrm>
            <a:off x="3009903" y="987423"/>
            <a:ext cx="6172200" cy="4873623"/>
          </a:xfrm>
        </p:spPr>
        <p:txBody>
          <a:bodyPr/>
          <a:lstStyle>
            <a:lvl1pPr marL="0" indent="0">
              <a:buNone/>
              <a:defRPr sz="3200">
                <a:latin typeface="Arial" pitchFamily="34"/>
                <a:cs typeface="Arial" pitchFamily="34"/>
              </a:defRPr>
            </a:lvl1pPr>
          </a:lstStyle>
          <a:p>
            <a:pPr lvl="0"/>
            <a:r>
              <a:rPr lang="en-US"/>
              <a:t>Click icon to add picture</a:t>
            </a:r>
          </a:p>
        </p:txBody>
      </p:sp>
    </p:spTree>
    <p:extLst>
      <p:ext uri="{BB962C8B-B14F-4D97-AF65-F5344CB8AC3E}">
        <p14:creationId xmlns:p14="http://schemas.microsoft.com/office/powerpoint/2010/main" val="3004448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Title Slide">
    <p:bg>
      <p:bgPr>
        <a:solidFill>
          <a:srgbClr val="834D75"/>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4F025273-B5DA-AE8B-EBCC-EEB1D1BA804E}"/>
              </a:ext>
            </a:extLst>
          </p:cNvPr>
          <p:cNvPicPr>
            <a:picLocks noChangeAspect="1"/>
          </p:cNvPicPr>
          <p:nvPr/>
        </p:nvPicPr>
        <p:blipFill>
          <a:blip r:embed="rId2"/>
          <a:stretch>
            <a:fillRect/>
          </a:stretch>
        </p:blipFill>
        <p:spPr>
          <a:xfrm>
            <a:off x="11368250" y="6263640"/>
            <a:ext cx="409788" cy="342900"/>
          </a:xfrm>
          <a:prstGeom prst="rect">
            <a:avLst/>
          </a:prstGeom>
          <a:noFill/>
          <a:ln cap="flat">
            <a:noFill/>
          </a:ln>
        </p:spPr>
      </p:pic>
      <p:sp>
        <p:nvSpPr>
          <p:cNvPr id="3" name="Picture Placeholder 2">
            <a:extLst>
              <a:ext uri="{FF2B5EF4-FFF2-40B4-BE49-F238E27FC236}">
                <a16:creationId xmlns:a16="http://schemas.microsoft.com/office/drawing/2014/main" id="{A915719E-CFDB-70BB-322D-718F294E92E4}"/>
              </a:ext>
            </a:extLst>
          </p:cNvPr>
          <p:cNvSpPr txBox="1">
            <a:spLocks noGrp="1"/>
          </p:cNvSpPr>
          <p:nvPr>
            <p:ph type="pic" idx="4294967295"/>
          </p:nvPr>
        </p:nvSpPr>
        <p:spPr>
          <a:xfrm>
            <a:off x="3009903" y="987423"/>
            <a:ext cx="6172200" cy="4873623"/>
          </a:xfrm>
        </p:spPr>
        <p:txBody>
          <a:bodyPr/>
          <a:lstStyle>
            <a:lvl1pPr marL="0" indent="0">
              <a:buNone/>
              <a:defRPr sz="3200">
                <a:solidFill>
                  <a:srgbClr val="FFFFFF"/>
                </a:solidFill>
                <a:latin typeface="Arial" pitchFamily="34"/>
                <a:cs typeface="Arial" pitchFamily="34"/>
              </a:defRPr>
            </a:lvl1pPr>
          </a:lstStyle>
          <a:p>
            <a:pPr lvl="0"/>
            <a:r>
              <a:rPr lang="en-US"/>
              <a:t>Click icon to add picture</a:t>
            </a:r>
          </a:p>
        </p:txBody>
      </p:sp>
    </p:spTree>
    <p:extLst>
      <p:ext uri="{BB962C8B-B14F-4D97-AF65-F5344CB8AC3E}">
        <p14:creationId xmlns:p14="http://schemas.microsoft.com/office/powerpoint/2010/main" val="29156934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95354D59-9BB2-2FE5-1DEE-CDF487516B12}"/>
              </a:ext>
            </a:extLst>
          </p:cNvPr>
          <p:cNvSpPr/>
          <p:nvPr/>
        </p:nvSpPr>
        <p:spPr>
          <a:xfrm>
            <a:off x="0" y="5394"/>
            <a:ext cx="12191996" cy="6852605"/>
          </a:xfrm>
          <a:prstGeom prst="rect">
            <a:avLst/>
          </a:prstGeom>
          <a:solidFill>
            <a:srgbClr val="363536"/>
          </a:solidFill>
          <a:ln w="12701" cap="flat">
            <a:solidFill>
              <a:srgbClr val="25242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pic>
        <p:nvPicPr>
          <p:cNvPr id="3" name="Picture 5">
            <a:extLst>
              <a:ext uri="{FF2B5EF4-FFF2-40B4-BE49-F238E27FC236}">
                <a16:creationId xmlns:a16="http://schemas.microsoft.com/office/drawing/2014/main" id="{3597CC5A-F95A-BD57-5386-6FE2A4C92A6D}"/>
              </a:ext>
            </a:extLst>
          </p:cNvPr>
          <p:cNvPicPr>
            <a:picLocks noChangeAspect="1"/>
          </p:cNvPicPr>
          <p:nvPr/>
        </p:nvPicPr>
        <p:blipFill>
          <a:blip r:embed="rId2"/>
          <a:stretch>
            <a:fillRect/>
          </a:stretch>
        </p:blipFill>
        <p:spPr>
          <a:xfrm>
            <a:off x="11386008" y="6263640"/>
            <a:ext cx="409788" cy="342900"/>
          </a:xfrm>
          <a:prstGeom prst="rect">
            <a:avLst/>
          </a:prstGeom>
          <a:noFill/>
          <a:ln cap="flat">
            <a:noFill/>
          </a:ln>
        </p:spPr>
      </p:pic>
      <p:sp>
        <p:nvSpPr>
          <p:cNvPr id="4" name="Picture Placeholder 2">
            <a:extLst>
              <a:ext uri="{FF2B5EF4-FFF2-40B4-BE49-F238E27FC236}">
                <a16:creationId xmlns:a16="http://schemas.microsoft.com/office/drawing/2014/main" id="{F414D835-A3F9-947A-96DA-BF1DB51514FD}"/>
              </a:ext>
            </a:extLst>
          </p:cNvPr>
          <p:cNvSpPr txBox="1">
            <a:spLocks noGrp="1"/>
          </p:cNvSpPr>
          <p:nvPr>
            <p:ph type="pic" idx="4294967295"/>
          </p:nvPr>
        </p:nvSpPr>
        <p:spPr>
          <a:xfrm>
            <a:off x="3009903" y="987423"/>
            <a:ext cx="6172200" cy="4873623"/>
          </a:xfrm>
        </p:spPr>
        <p:txBody>
          <a:bodyPr/>
          <a:lstStyle>
            <a:lvl1pPr marL="0" indent="0">
              <a:buNone/>
              <a:defRPr sz="3200">
                <a:solidFill>
                  <a:srgbClr val="FFFFFF"/>
                </a:solidFill>
                <a:latin typeface="Arial" pitchFamily="34"/>
                <a:cs typeface="Arial" pitchFamily="34"/>
              </a:defRPr>
            </a:lvl1pPr>
          </a:lstStyle>
          <a:p>
            <a:pPr lvl="0"/>
            <a:r>
              <a:rPr lang="en-US"/>
              <a:t>Click icon to add picture</a:t>
            </a:r>
          </a:p>
        </p:txBody>
      </p:sp>
    </p:spTree>
    <p:extLst>
      <p:ext uri="{BB962C8B-B14F-4D97-AF65-F5344CB8AC3E}">
        <p14:creationId xmlns:p14="http://schemas.microsoft.com/office/powerpoint/2010/main" val="2114127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412C6-3F26-D048-AB61-72B67CF0146A}"/>
              </a:ext>
            </a:extLst>
          </p:cNvPr>
          <p:cNvSpPr txBox="1">
            <a:spLocks noGrp="1"/>
          </p:cNvSpPr>
          <p:nvPr>
            <p:ph type="title"/>
          </p:nvPr>
        </p:nvSpPr>
        <p:spPr>
          <a:xfrm>
            <a:off x="839784" y="457200"/>
            <a:ext cx="3932240" cy="1600200"/>
          </a:xfrm>
        </p:spPr>
        <p:txBody>
          <a:bodyPr anchor="b"/>
          <a:lstStyle>
            <a:lvl1pPr>
              <a:defRPr sz="3200">
                <a:latin typeface="Arial" pitchFamily="34"/>
                <a:cs typeface="Arial" pitchFamily="34"/>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6799789-38A3-2023-C863-FDE4B74B0EFD}"/>
              </a:ext>
            </a:extLst>
          </p:cNvPr>
          <p:cNvSpPr txBox="1">
            <a:spLocks noGrp="1"/>
          </p:cNvSpPr>
          <p:nvPr>
            <p:ph idx="1"/>
          </p:nvPr>
        </p:nvSpPr>
        <p:spPr>
          <a:xfrm>
            <a:off x="5183184" y="987423"/>
            <a:ext cx="6172200" cy="4873623"/>
          </a:xfrm>
        </p:spPr>
        <p:txBody>
          <a:bodyPr/>
          <a:lstStyle>
            <a:lvl1pPr>
              <a:defRPr sz="3200">
                <a:latin typeface="Arial" pitchFamily="34"/>
                <a:cs typeface="Arial" pitchFamily="34"/>
              </a:defRPr>
            </a:lvl1pPr>
            <a:lvl2pPr>
              <a:defRPr sz="2800">
                <a:latin typeface="Arial" pitchFamily="34"/>
                <a:cs typeface="Arial" pitchFamily="34"/>
              </a:defRPr>
            </a:lvl2pPr>
            <a:lvl3pPr>
              <a:defRPr sz="2400">
                <a:latin typeface="Arial" pitchFamily="34"/>
                <a:cs typeface="Arial" pitchFamily="34"/>
              </a:defRPr>
            </a:lvl3pPr>
            <a:lvl4pPr>
              <a:defRPr sz="2000">
                <a:latin typeface="Arial" pitchFamily="34"/>
                <a:cs typeface="Arial" pitchFamily="34"/>
              </a:defRPr>
            </a:lvl4pPr>
            <a:lvl5pPr>
              <a:defRPr sz="2000">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64AC6B-DDFE-4D4F-812C-7739570405FD}"/>
              </a:ext>
            </a:extLst>
          </p:cNvPr>
          <p:cNvSpPr txBox="1">
            <a:spLocks noGrp="1"/>
          </p:cNvSpPr>
          <p:nvPr>
            <p:ph type="body" idx="2"/>
          </p:nvPr>
        </p:nvSpPr>
        <p:spPr>
          <a:xfrm>
            <a:off x="839784" y="2057400"/>
            <a:ext cx="3932240" cy="3811584"/>
          </a:xfrm>
        </p:spPr>
        <p:txBody>
          <a:bodyPr/>
          <a:lstStyle>
            <a:lvl1pPr marL="0" indent="0">
              <a:buNone/>
              <a:defRPr sz="1600">
                <a:latin typeface="Arial" pitchFamily="34"/>
                <a:cs typeface="Arial" pitchFamily="34"/>
              </a:defRPr>
            </a:lvl1pPr>
          </a:lstStyle>
          <a:p>
            <a:pPr lvl="0"/>
            <a:r>
              <a:rPr lang="en-US"/>
              <a:t>Click to edit Master text styles</a:t>
            </a:r>
          </a:p>
        </p:txBody>
      </p:sp>
      <p:sp>
        <p:nvSpPr>
          <p:cNvPr id="5" name="Footer Placeholder 5">
            <a:extLst>
              <a:ext uri="{FF2B5EF4-FFF2-40B4-BE49-F238E27FC236}">
                <a16:creationId xmlns:a16="http://schemas.microsoft.com/office/drawing/2014/main" id="{66854662-A841-4045-91A6-EEC97B0ACD20}"/>
              </a:ext>
            </a:extLst>
          </p:cNvPr>
          <p:cNvSpPr txBox="1">
            <a:spLocks noGrp="1"/>
          </p:cNvSpPr>
          <p:nvPr>
            <p:ph type="ftr" sz="quarter" idx="9"/>
          </p:nvPr>
        </p:nvSpPr>
        <p:spPr>
          <a:xfrm>
            <a:off x="839784" y="6333491"/>
            <a:ext cx="4114800" cy="365129"/>
          </a:xfrm>
        </p:spPr>
        <p:txBody>
          <a:bodyPr/>
          <a:lstStyle>
            <a:lvl1pPr>
              <a:defRPr/>
            </a:lvl1pPr>
          </a:lstStyle>
          <a:p>
            <a:pPr lvl="0"/>
            <a:endParaRPr lang="en-US"/>
          </a:p>
        </p:txBody>
      </p:sp>
    </p:spTree>
    <p:extLst>
      <p:ext uri="{BB962C8B-B14F-4D97-AF65-F5344CB8AC3E}">
        <p14:creationId xmlns:p14="http://schemas.microsoft.com/office/powerpoint/2010/main" val="2368405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44FEE1A-6CEA-AD81-449A-D4C15F2F0736}"/>
              </a:ext>
            </a:extLst>
          </p:cNvPr>
          <p:cNvSpPr/>
          <p:nvPr/>
        </p:nvSpPr>
        <p:spPr>
          <a:xfrm>
            <a:off x="0" y="5394"/>
            <a:ext cx="12191996" cy="3797302"/>
          </a:xfrm>
          <a:prstGeom prst="rect">
            <a:avLst/>
          </a:prstGeom>
          <a:solidFill>
            <a:srgbClr val="363536"/>
          </a:solidFill>
          <a:ln w="12701" cap="flat">
            <a:solidFill>
              <a:srgbClr val="25242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70098275-4814-7E2F-BADB-F5D1022BC90C}"/>
              </a:ext>
            </a:extLst>
          </p:cNvPr>
          <p:cNvSpPr txBox="1">
            <a:spLocks noGrp="1"/>
          </p:cNvSpPr>
          <p:nvPr>
            <p:ph type="title"/>
          </p:nvPr>
        </p:nvSpPr>
        <p:spPr>
          <a:xfrm>
            <a:off x="838203" y="2369768"/>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650BD076-EE61-EA37-FA14-86C4B60E19EE}"/>
              </a:ext>
            </a:extLst>
          </p:cNvPr>
          <p:cNvSpPr txBox="1">
            <a:spLocks noGrp="1"/>
          </p:cNvSpPr>
          <p:nvPr>
            <p:ph idx="1"/>
          </p:nvPr>
        </p:nvSpPr>
        <p:spPr>
          <a:xfrm>
            <a:off x="838203" y="4048213"/>
            <a:ext cx="10515600" cy="2128741"/>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BAB7EBB0-D305-3EBF-8609-081852DF1E3D}"/>
              </a:ext>
            </a:extLst>
          </p:cNvPr>
          <p:cNvSpPr txBox="1">
            <a:spLocks noGrp="1"/>
          </p:cNvSpPr>
          <p:nvPr>
            <p:ph type="ftr" sz="quarter" idx="9"/>
          </p:nvPr>
        </p:nvSpPr>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3758584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4C29-DBC4-A129-2C39-EB957716435C}"/>
              </a:ext>
            </a:extLst>
          </p:cNvPr>
          <p:cNvSpPr txBox="1">
            <a:spLocks noGrp="1"/>
          </p:cNvSpPr>
          <p:nvPr>
            <p:ph type="title"/>
          </p:nvPr>
        </p:nvSpPr>
        <p:spPr>
          <a:xfrm>
            <a:off x="839784" y="457200"/>
            <a:ext cx="3932240" cy="1600200"/>
          </a:xfrm>
        </p:spPr>
        <p:txBody>
          <a:bodyPr anchor="b"/>
          <a:lstStyle>
            <a:lvl1pPr>
              <a:defRPr sz="3200">
                <a:latin typeface="Arial" pitchFamily="34"/>
                <a:cs typeface="Arial" pitchFamily="34"/>
              </a:defRPr>
            </a:lvl1pPr>
          </a:lstStyle>
          <a:p>
            <a:pPr lvl="0"/>
            <a:r>
              <a:rPr lang="en-US"/>
              <a:t>Click to edit Master title style</a:t>
            </a:r>
          </a:p>
        </p:txBody>
      </p:sp>
      <p:sp>
        <p:nvSpPr>
          <p:cNvPr id="3" name="Picture Placeholder 2">
            <a:extLst>
              <a:ext uri="{FF2B5EF4-FFF2-40B4-BE49-F238E27FC236}">
                <a16:creationId xmlns:a16="http://schemas.microsoft.com/office/drawing/2014/main" id="{D5250B86-9B2B-82AF-3929-0936AA65B7BB}"/>
              </a:ext>
            </a:extLst>
          </p:cNvPr>
          <p:cNvSpPr txBox="1">
            <a:spLocks noGrp="1"/>
          </p:cNvSpPr>
          <p:nvPr>
            <p:ph type="pic" idx="1"/>
          </p:nvPr>
        </p:nvSpPr>
        <p:spPr>
          <a:xfrm>
            <a:off x="5183184" y="987423"/>
            <a:ext cx="6172200" cy="4873623"/>
          </a:xfrm>
        </p:spPr>
        <p:txBody>
          <a:bodyPr/>
          <a:lstStyle>
            <a:lvl1pPr marL="0" indent="0">
              <a:buNone/>
              <a:defRPr sz="3200">
                <a:latin typeface="Arial" pitchFamily="34"/>
                <a:cs typeface="Arial" pitchFamily="34"/>
              </a:defRPr>
            </a:lvl1pPr>
          </a:lstStyle>
          <a:p>
            <a:pPr lvl="0"/>
            <a:r>
              <a:rPr lang="en-US"/>
              <a:t>Click icon to add picture</a:t>
            </a:r>
          </a:p>
        </p:txBody>
      </p:sp>
      <p:sp>
        <p:nvSpPr>
          <p:cNvPr id="4" name="Text Placeholder 3">
            <a:extLst>
              <a:ext uri="{FF2B5EF4-FFF2-40B4-BE49-F238E27FC236}">
                <a16:creationId xmlns:a16="http://schemas.microsoft.com/office/drawing/2014/main" id="{F8124238-6090-15EA-5A5D-DDBF9C735889}"/>
              </a:ext>
            </a:extLst>
          </p:cNvPr>
          <p:cNvSpPr txBox="1">
            <a:spLocks noGrp="1"/>
          </p:cNvSpPr>
          <p:nvPr>
            <p:ph type="body" idx="2"/>
          </p:nvPr>
        </p:nvSpPr>
        <p:spPr>
          <a:xfrm>
            <a:off x="839784" y="2057400"/>
            <a:ext cx="3932240" cy="3811584"/>
          </a:xfrm>
        </p:spPr>
        <p:txBody>
          <a:bodyPr/>
          <a:lstStyle>
            <a:lvl1pPr marL="0" indent="0">
              <a:buNone/>
              <a:defRPr sz="1600">
                <a:latin typeface="Arial" pitchFamily="34"/>
                <a:cs typeface="Arial" pitchFamily="34"/>
              </a:defRPr>
            </a:lvl1pPr>
          </a:lstStyle>
          <a:p>
            <a:pPr lvl="0"/>
            <a:r>
              <a:rPr lang="en-US"/>
              <a:t>Click to edit Master text styles</a:t>
            </a:r>
          </a:p>
        </p:txBody>
      </p:sp>
      <p:sp>
        <p:nvSpPr>
          <p:cNvPr id="5" name="Footer Placeholder 5">
            <a:extLst>
              <a:ext uri="{FF2B5EF4-FFF2-40B4-BE49-F238E27FC236}">
                <a16:creationId xmlns:a16="http://schemas.microsoft.com/office/drawing/2014/main" id="{90C54226-908C-FA20-D1A3-D4B32868B5CF}"/>
              </a:ext>
            </a:extLst>
          </p:cNvPr>
          <p:cNvSpPr txBox="1">
            <a:spLocks noGrp="1"/>
          </p:cNvSpPr>
          <p:nvPr>
            <p:ph type="ftr" sz="quarter" idx="9"/>
          </p:nvPr>
        </p:nvSpPr>
        <p:spPr>
          <a:xfrm>
            <a:off x="839784" y="6356351"/>
            <a:ext cx="4114800" cy="365129"/>
          </a:xfrm>
        </p:spPr>
        <p:txBody>
          <a:bodyPr/>
          <a:lstStyle>
            <a:lvl1pPr>
              <a:defRPr/>
            </a:lvl1pPr>
          </a:lstStyle>
          <a:p>
            <a:pPr lvl="0"/>
            <a:endParaRPr lang="en-US"/>
          </a:p>
        </p:txBody>
      </p:sp>
    </p:spTree>
    <p:extLst>
      <p:ext uri="{BB962C8B-B14F-4D97-AF65-F5344CB8AC3E}">
        <p14:creationId xmlns:p14="http://schemas.microsoft.com/office/powerpoint/2010/main" val="32352392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62B5-EA21-0476-E857-3BEEA45E3DEA}"/>
              </a:ext>
            </a:extLst>
          </p:cNvPr>
          <p:cNvSpPr txBox="1">
            <a:spLocks noGrp="1"/>
          </p:cNvSpPr>
          <p:nvPr>
            <p:ph type="title"/>
          </p:nvPr>
        </p:nvSpPr>
        <p:spPr>
          <a:xfrm>
            <a:off x="836611" y="984095"/>
            <a:ext cx="3932240" cy="1920907"/>
          </a:xfrm>
        </p:spPr>
        <p:txBody>
          <a:bodyPr anchor="b"/>
          <a:lstStyle>
            <a:lvl1pPr>
              <a:defRPr>
                <a:latin typeface="Arial" pitchFamily="34"/>
                <a:cs typeface="Arial" pitchFamily="34"/>
              </a:defRPr>
            </a:lvl1pPr>
          </a:lstStyle>
          <a:p>
            <a:pPr lvl="0"/>
            <a:r>
              <a:rPr lang="en-US"/>
              <a:t>Click to edit Master title style</a:t>
            </a:r>
          </a:p>
        </p:txBody>
      </p:sp>
      <p:sp>
        <p:nvSpPr>
          <p:cNvPr id="3" name="Picture Placeholder 2">
            <a:extLst>
              <a:ext uri="{FF2B5EF4-FFF2-40B4-BE49-F238E27FC236}">
                <a16:creationId xmlns:a16="http://schemas.microsoft.com/office/drawing/2014/main" id="{0ECE7631-B0B1-722E-5752-AC780C076C58}"/>
              </a:ext>
            </a:extLst>
          </p:cNvPr>
          <p:cNvSpPr txBox="1">
            <a:spLocks noGrp="1"/>
          </p:cNvSpPr>
          <p:nvPr>
            <p:ph type="pic" idx="4294967295"/>
          </p:nvPr>
        </p:nvSpPr>
        <p:spPr>
          <a:xfrm>
            <a:off x="5183184" y="987423"/>
            <a:ext cx="6172200" cy="4873623"/>
          </a:xfrm>
        </p:spPr>
        <p:txBody>
          <a:bodyPr/>
          <a:lstStyle>
            <a:lvl1pPr marL="0" indent="0">
              <a:buNone/>
              <a:defRPr sz="3200">
                <a:latin typeface="Arial" pitchFamily="34"/>
                <a:cs typeface="Arial" pitchFamily="34"/>
              </a:defRPr>
            </a:lvl1pPr>
          </a:lstStyle>
          <a:p>
            <a:pPr lvl="0"/>
            <a:r>
              <a:rPr lang="en-US"/>
              <a:t>Click icon to add picture</a:t>
            </a:r>
          </a:p>
        </p:txBody>
      </p:sp>
    </p:spTree>
    <p:extLst>
      <p:ext uri="{BB962C8B-B14F-4D97-AF65-F5344CB8AC3E}">
        <p14:creationId xmlns:p14="http://schemas.microsoft.com/office/powerpoint/2010/main" val="30151274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2FAD5-5958-7198-2782-86C80DF6D6EF}"/>
              </a:ext>
            </a:extLst>
          </p:cNvPr>
          <p:cNvSpPr txBox="1">
            <a:spLocks noGrp="1"/>
          </p:cNvSpPr>
          <p:nvPr>
            <p:ph type="title"/>
          </p:nvPr>
        </p:nvSpPr>
        <p:spPr/>
        <p:txBody>
          <a:bodyPr/>
          <a:lstStyle>
            <a:lvl1pPr>
              <a:defRPr>
                <a:latin typeface="Arial" pitchFamily="34"/>
                <a:cs typeface="Arial" pitchFamily="34"/>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CCE009-77E6-60A6-4005-CDFD53F70701}"/>
              </a:ext>
            </a:extLst>
          </p:cNvPr>
          <p:cNvSpPr txBox="1">
            <a:spLocks noGrp="1"/>
          </p:cNvSpPr>
          <p:nvPr>
            <p:ph type="body" orient="vert" idx="1"/>
          </p:nvPr>
        </p:nvSpPr>
        <p:spPr>
          <a:xfrm rot="16200004">
            <a:off x="3983118" y="-1360500"/>
            <a:ext cx="4225771" cy="10515600"/>
          </a:xfrm>
        </p:spPr>
        <p:txBody>
          <a:bodyPr vert="eaVert"/>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107C0623-14E6-4A67-C4F7-B2E817140E78}"/>
              </a:ext>
            </a:extLst>
          </p:cNvPr>
          <p:cNvSpPr txBox="1">
            <a:spLocks noGrp="1"/>
          </p:cNvSpPr>
          <p:nvPr>
            <p:ph type="ftr" sz="quarter" idx="9"/>
          </p:nvPr>
        </p:nvSpPr>
        <p:spPr>
          <a:xfrm>
            <a:off x="838203" y="6356351"/>
            <a:ext cx="4114800" cy="365129"/>
          </a:xfrm>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39763968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46B25E7-6867-FDCB-DF8B-05831EFBFA1D}"/>
              </a:ext>
            </a:extLst>
          </p:cNvPr>
          <p:cNvSpPr/>
          <p:nvPr/>
        </p:nvSpPr>
        <p:spPr>
          <a:xfrm>
            <a:off x="-187890" y="0"/>
            <a:ext cx="4698159" cy="6964454"/>
          </a:xfrm>
          <a:prstGeom prst="rect">
            <a:avLst/>
          </a:prstGeom>
          <a:solidFill>
            <a:srgbClr val="834D75"/>
          </a:solidFill>
          <a:ln w="12701" cap="flat">
            <a:solidFill>
              <a:srgbClr val="834D7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0ECFE53B-757A-E52B-81E7-697C378BC2F9}"/>
              </a:ext>
            </a:extLst>
          </p:cNvPr>
          <p:cNvSpPr txBox="1">
            <a:spLocks noGrp="1"/>
          </p:cNvSpPr>
          <p:nvPr>
            <p:ph type="title"/>
          </p:nvPr>
        </p:nvSpPr>
        <p:spPr>
          <a:xfrm>
            <a:off x="675284" y="2383219"/>
            <a:ext cx="2971800" cy="1325559"/>
          </a:xfrm>
        </p:spPr>
        <p:txBody>
          <a:bodyPr>
            <a:noAutofit/>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5">
            <a:extLst>
              <a:ext uri="{FF2B5EF4-FFF2-40B4-BE49-F238E27FC236}">
                <a16:creationId xmlns:a16="http://schemas.microsoft.com/office/drawing/2014/main" id="{A147063C-198C-06DA-2E39-5F82D5F55077}"/>
              </a:ext>
            </a:extLst>
          </p:cNvPr>
          <p:cNvSpPr txBox="1">
            <a:spLocks noGrp="1"/>
          </p:cNvSpPr>
          <p:nvPr>
            <p:ph idx="4294967295"/>
          </p:nvPr>
        </p:nvSpPr>
        <p:spPr>
          <a:xfrm>
            <a:off x="5111642" y="1228725"/>
            <a:ext cx="6239591" cy="3286125"/>
          </a:xfrm>
        </p:spPr>
        <p:txBody>
          <a:bodyPr/>
          <a:lstStyle>
            <a:lvl1pPr marL="0" indent="0">
              <a:buNone/>
              <a:defRPr>
                <a:latin typeface="Arial" pitchFamily="34"/>
                <a:ea typeface="Aktiv Grotesk" pitchFamily="34"/>
                <a:cs typeface="Arial" pitchFamily="34"/>
              </a:defRPr>
            </a:lvl1pPr>
            <a:lvl2pPr marL="457200" indent="0">
              <a:buNone/>
              <a:defRPr>
                <a:latin typeface="Arial" pitchFamily="34"/>
                <a:ea typeface="Aktiv Grotesk" pitchFamily="34"/>
                <a:cs typeface="Arial" pitchFamily="34"/>
              </a:defRPr>
            </a:lvl2pPr>
            <a:lvl3pPr marL="914400" indent="0">
              <a:buNone/>
              <a:defRPr>
                <a:latin typeface="Arial" pitchFamily="34"/>
                <a:ea typeface="Aktiv Grotesk" pitchFamily="34"/>
                <a:cs typeface="Arial" pitchFamily="34"/>
              </a:defRPr>
            </a:lvl3pPr>
            <a:lvl4pPr marL="1371600" indent="0">
              <a:buNone/>
              <a:defRPr>
                <a:latin typeface="Arial" pitchFamily="34"/>
                <a:ea typeface="Aktiv Grotesk" pitchFamily="34"/>
                <a:cs typeface="Arial" pitchFamily="34"/>
              </a:defRPr>
            </a:lvl4pPr>
            <a:lvl5pPr marL="1828800" indent="0">
              <a:buNone/>
              <a:defRPr>
                <a:latin typeface="Arial" pitchFamily="34"/>
                <a:ea typeface="Aktiv Grotesk"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10">
            <a:extLst>
              <a:ext uri="{FF2B5EF4-FFF2-40B4-BE49-F238E27FC236}">
                <a16:creationId xmlns:a16="http://schemas.microsoft.com/office/drawing/2014/main" id="{F9BD60DC-C049-9F32-EC10-3339BE92205A}"/>
              </a:ext>
            </a:extLst>
          </p:cNvPr>
          <p:cNvCxnSpPr/>
          <p:nvPr/>
        </p:nvCxnSpPr>
        <p:spPr>
          <a:xfrm>
            <a:off x="5111642" y="4818888"/>
            <a:ext cx="6172054" cy="0"/>
          </a:xfrm>
          <a:prstGeom prst="straightConnector1">
            <a:avLst/>
          </a:prstGeom>
          <a:noFill/>
          <a:ln w="12701" cap="flat">
            <a:solidFill>
              <a:srgbClr val="844775"/>
            </a:solidFill>
            <a:prstDash val="solid"/>
            <a:miter/>
          </a:ln>
        </p:spPr>
      </p:cxnSp>
    </p:spTree>
    <p:extLst>
      <p:ext uri="{BB962C8B-B14F-4D97-AF65-F5344CB8AC3E}">
        <p14:creationId xmlns:p14="http://schemas.microsoft.com/office/powerpoint/2010/main" val="18311725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3_Comparison">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2DF704BD-4708-F83C-D807-BCFD781454F0}"/>
              </a:ext>
            </a:extLst>
          </p:cNvPr>
          <p:cNvSpPr/>
          <p:nvPr/>
        </p:nvSpPr>
        <p:spPr>
          <a:xfrm>
            <a:off x="-187890" y="0"/>
            <a:ext cx="4698159" cy="6964454"/>
          </a:xfrm>
          <a:prstGeom prst="rect">
            <a:avLst/>
          </a:prstGeom>
          <a:solidFill>
            <a:srgbClr val="834D75"/>
          </a:solidFill>
          <a:ln w="12701" cap="flat">
            <a:solidFill>
              <a:srgbClr val="834D7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D21C0400-A25E-55AD-488B-26B3B7764DBC}"/>
              </a:ext>
            </a:extLst>
          </p:cNvPr>
          <p:cNvSpPr txBox="1">
            <a:spLocks noGrp="1"/>
          </p:cNvSpPr>
          <p:nvPr>
            <p:ph type="title"/>
          </p:nvPr>
        </p:nvSpPr>
        <p:spPr>
          <a:xfrm>
            <a:off x="675284" y="2383219"/>
            <a:ext cx="2971800" cy="1325559"/>
          </a:xfrm>
        </p:spPr>
        <p:txBody>
          <a:bodyPr>
            <a:noAutofit/>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5">
            <a:extLst>
              <a:ext uri="{FF2B5EF4-FFF2-40B4-BE49-F238E27FC236}">
                <a16:creationId xmlns:a16="http://schemas.microsoft.com/office/drawing/2014/main" id="{27A24A2C-0873-C7E7-F093-27BA42EB81FD}"/>
              </a:ext>
            </a:extLst>
          </p:cNvPr>
          <p:cNvSpPr txBox="1">
            <a:spLocks noGrp="1"/>
          </p:cNvSpPr>
          <p:nvPr>
            <p:ph idx="4294967295"/>
          </p:nvPr>
        </p:nvSpPr>
        <p:spPr>
          <a:xfrm>
            <a:off x="5111642" y="1228725"/>
            <a:ext cx="6239591" cy="4790340"/>
          </a:xfrm>
        </p:spPr>
        <p:txBody>
          <a:bodyPr/>
          <a:lstStyle>
            <a:lvl1pPr marL="0" indent="0">
              <a:buNone/>
              <a:defRPr>
                <a:latin typeface="Arial" pitchFamily="34"/>
                <a:ea typeface="Aktiv Grotesk" pitchFamily="34"/>
                <a:cs typeface="Arial" pitchFamily="34"/>
              </a:defRPr>
            </a:lvl1pPr>
            <a:lvl2pPr marL="457200" indent="0">
              <a:buNone/>
              <a:defRPr>
                <a:latin typeface="Arial" pitchFamily="34"/>
                <a:ea typeface="Aktiv Grotesk" pitchFamily="34"/>
                <a:cs typeface="Arial" pitchFamily="34"/>
              </a:defRPr>
            </a:lvl2pPr>
            <a:lvl3pPr marL="914400" indent="0">
              <a:buNone/>
              <a:defRPr>
                <a:latin typeface="Arial" pitchFamily="34"/>
                <a:ea typeface="Aktiv Grotesk" pitchFamily="34"/>
                <a:cs typeface="Arial" pitchFamily="34"/>
              </a:defRPr>
            </a:lvl3pPr>
            <a:lvl4pPr marL="1371600" indent="0">
              <a:buNone/>
              <a:defRPr>
                <a:latin typeface="Arial" pitchFamily="34"/>
                <a:ea typeface="Aktiv Grotesk" pitchFamily="34"/>
                <a:cs typeface="Arial" pitchFamily="34"/>
              </a:defRPr>
            </a:lvl4pPr>
            <a:lvl5pPr marL="1828800" indent="0">
              <a:buNone/>
              <a:defRPr>
                <a:latin typeface="Arial" pitchFamily="34"/>
                <a:ea typeface="Aktiv Grotesk"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29386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2_Comparison">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A2C92DA5-0EBA-760D-7E12-ED4F400B2288}"/>
              </a:ext>
            </a:extLst>
          </p:cNvPr>
          <p:cNvSpPr/>
          <p:nvPr/>
        </p:nvSpPr>
        <p:spPr>
          <a:xfrm>
            <a:off x="-383197" y="28849"/>
            <a:ext cx="4698159" cy="6964454"/>
          </a:xfrm>
          <a:prstGeom prst="rect">
            <a:avLst/>
          </a:prstGeom>
          <a:solidFill>
            <a:srgbClr val="363536"/>
          </a:solidFill>
          <a:ln w="12701" cap="flat">
            <a:solidFill>
              <a:srgbClr val="834D7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453580B5-43EF-DF48-1900-CB3C9876498A}"/>
              </a:ext>
            </a:extLst>
          </p:cNvPr>
          <p:cNvSpPr txBox="1">
            <a:spLocks noGrp="1"/>
          </p:cNvSpPr>
          <p:nvPr>
            <p:ph type="title"/>
          </p:nvPr>
        </p:nvSpPr>
        <p:spPr>
          <a:xfrm>
            <a:off x="605369" y="2383219"/>
            <a:ext cx="2971800" cy="1325559"/>
          </a:xfrm>
        </p:spPr>
        <p:txBody>
          <a:bodyPr>
            <a:noAutofit/>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5">
            <a:extLst>
              <a:ext uri="{FF2B5EF4-FFF2-40B4-BE49-F238E27FC236}">
                <a16:creationId xmlns:a16="http://schemas.microsoft.com/office/drawing/2014/main" id="{FCD5E9BE-A2A8-7FCD-1150-CF960039D8A8}"/>
              </a:ext>
            </a:extLst>
          </p:cNvPr>
          <p:cNvSpPr txBox="1">
            <a:spLocks noGrp="1"/>
          </p:cNvSpPr>
          <p:nvPr>
            <p:ph idx="4294967295"/>
          </p:nvPr>
        </p:nvSpPr>
        <p:spPr>
          <a:xfrm>
            <a:off x="5111642" y="1228725"/>
            <a:ext cx="6239591" cy="3286125"/>
          </a:xfrm>
        </p:spPr>
        <p:txBody>
          <a:bodyPr/>
          <a:lstStyle>
            <a:lvl1pPr marL="0" indent="0">
              <a:buNone/>
              <a:defRPr>
                <a:latin typeface="Arial" pitchFamily="34"/>
                <a:ea typeface="Aktiv Grotesk" pitchFamily="34"/>
                <a:cs typeface="Arial" pitchFamily="34"/>
              </a:defRPr>
            </a:lvl1pPr>
            <a:lvl2pPr marL="457200" indent="0">
              <a:buNone/>
              <a:defRPr>
                <a:latin typeface="Arial" pitchFamily="34"/>
                <a:ea typeface="Aktiv Grotesk" pitchFamily="34"/>
                <a:cs typeface="Arial" pitchFamily="34"/>
              </a:defRPr>
            </a:lvl2pPr>
            <a:lvl3pPr marL="914400" indent="0">
              <a:buNone/>
              <a:defRPr>
                <a:latin typeface="Arial" pitchFamily="34"/>
                <a:ea typeface="Aktiv Grotesk" pitchFamily="34"/>
                <a:cs typeface="Arial" pitchFamily="34"/>
              </a:defRPr>
            </a:lvl3pPr>
            <a:lvl4pPr marL="1371600" indent="0">
              <a:buNone/>
              <a:defRPr>
                <a:latin typeface="Arial" pitchFamily="34"/>
                <a:ea typeface="Aktiv Grotesk" pitchFamily="34"/>
                <a:cs typeface="Arial" pitchFamily="34"/>
              </a:defRPr>
            </a:lvl4pPr>
            <a:lvl5pPr marL="1828800" indent="0">
              <a:buNone/>
              <a:defRPr>
                <a:latin typeface="Arial" pitchFamily="34"/>
                <a:ea typeface="Aktiv Grotesk"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10">
            <a:extLst>
              <a:ext uri="{FF2B5EF4-FFF2-40B4-BE49-F238E27FC236}">
                <a16:creationId xmlns:a16="http://schemas.microsoft.com/office/drawing/2014/main" id="{3535C0DC-3EAD-DC73-0965-F50C9D901705}"/>
              </a:ext>
            </a:extLst>
          </p:cNvPr>
          <p:cNvCxnSpPr/>
          <p:nvPr/>
        </p:nvCxnSpPr>
        <p:spPr>
          <a:xfrm>
            <a:off x="5111642" y="4818888"/>
            <a:ext cx="6172054" cy="0"/>
          </a:xfrm>
          <a:prstGeom prst="straightConnector1">
            <a:avLst/>
          </a:prstGeom>
          <a:noFill/>
          <a:ln w="12701" cap="flat">
            <a:solidFill>
              <a:srgbClr val="844775"/>
            </a:solidFill>
            <a:prstDash val="solid"/>
            <a:miter/>
          </a:ln>
        </p:spPr>
      </p:cxnSp>
    </p:spTree>
    <p:extLst>
      <p:ext uri="{BB962C8B-B14F-4D97-AF65-F5344CB8AC3E}">
        <p14:creationId xmlns:p14="http://schemas.microsoft.com/office/powerpoint/2010/main" val="38966753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4_Comparison">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EFD7CAFD-E19E-AC8C-2F75-D794BC561146}"/>
              </a:ext>
            </a:extLst>
          </p:cNvPr>
          <p:cNvSpPr/>
          <p:nvPr/>
        </p:nvSpPr>
        <p:spPr>
          <a:xfrm>
            <a:off x="-383197" y="28849"/>
            <a:ext cx="4698159" cy="6964454"/>
          </a:xfrm>
          <a:prstGeom prst="rect">
            <a:avLst/>
          </a:prstGeom>
          <a:solidFill>
            <a:srgbClr val="363536"/>
          </a:solidFill>
          <a:ln w="12701" cap="flat">
            <a:solidFill>
              <a:srgbClr val="834D7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1063F7F5-D1A2-2E67-0318-63D1FC283EE9}"/>
              </a:ext>
            </a:extLst>
          </p:cNvPr>
          <p:cNvSpPr txBox="1">
            <a:spLocks noGrp="1"/>
          </p:cNvSpPr>
          <p:nvPr>
            <p:ph type="title"/>
          </p:nvPr>
        </p:nvSpPr>
        <p:spPr>
          <a:xfrm>
            <a:off x="639229" y="2383219"/>
            <a:ext cx="2971800" cy="1325559"/>
          </a:xfrm>
        </p:spPr>
        <p:txBody>
          <a:bodyPr>
            <a:noAutofit/>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5">
            <a:extLst>
              <a:ext uri="{FF2B5EF4-FFF2-40B4-BE49-F238E27FC236}">
                <a16:creationId xmlns:a16="http://schemas.microsoft.com/office/drawing/2014/main" id="{E27BCC1F-385F-F9C5-C370-8A579947CF87}"/>
              </a:ext>
            </a:extLst>
          </p:cNvPr>
          <p:cNvSpPr txBox="1">
            <a:spLocks noGrp="1"/>
          </p:cNvSpPr>
          <p:nvPr>
            <p:ph idx="4294967295"/>
          </p:nvPr>
        </p:nvSpPr>
        <p:spPr>
          <a:xfrm>
            <a:off x="5111642" y="1228725"/>
            <a:ext cx="6239591" cy="4852483"/>
          </a:xfrm>
        </p:spPr>
        <p:txBody>
          <a:bodyPr/>
          <a:lstStyle>
            <a:lvl1pPr marL="0" indent="0">
              <a:buNone/>
              <a:defRPr>
                <a:latin typeface="Arial" pitchFamily="34"/>
                <a:ea typeface="Aktiv Grotesk" pitchFamily="34"/>
                <a:cs typeface="Arial" pitchFamily="34"/>
              </a:defRPr>
            </a:lvl1pPr>
            <a:lvl2pPr marL="457200" indent="0">
              <a:buNone/>
              <a:defRPr>
                <a:latin typeface="Arial" pitchFamily="34"/>
                <a:ea typeface="Aktiv Grotesk" pitchFamily="34"/>
                <a:cs typeface="Arial" pitchFamily="34"/>
              </a:defRPr>
            </a:lvl2pPr>
            <a:lvl3pPr marL="914400" indent="0">
              <a:buNone/>
              <a:defRPr>
                <a:latin typeface="Arial" pitchFamily="34"/>
                <a:ea typeface="Aktiv Grotesk" pitchFamily="34"/>
                <a:cs typeface="Arial" pitchFamily="34"/>
              </a:defRPr>
            </a:lvl3pPr>
            <a:lvl4pPr marL="1371600" indent="0">
              <a:buNone/>
              <a:defRPr>
                <a:latin typeface="Arial" pitchFamily="34"/>
                <a:ea typeface="Aktiv Grotesk" pitchFamily="34"/>
                <a:cs typeface="Arial" pitchFamily="34"/>
              </a:defRPr>
            </a:lvl4pPr>
            <a:lvl5pPr marL="1828800" indent="0">
              <a:buNone/>
              <a:defRPr>
                <a:latin typeface="Arial" pitchFamily="34"/>
                <a:ea typeface="Aktiv Grotesk"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862317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5B4FD-6D5C-CE3C-DC6B-CB29BBC10358}"/>
              </a:ext>
            </a:extLst>
          </p:cNvPr>
          <p:cNvSpPr txBox="1">
            <a:spLocks noGrp="1"/>
          </p:cNvSpPr>
          <p:nvPr>
            <p:ph type="title"/>
          </p:nvPr>
        </p:nvSpPr>
        <p:spPr>
          <a:xfrm>
            <a:off x="804672" y="1293318"/>
            <a:ext cx="10515600" cy="1325559"/>
          </a:xfrm>
        </p:spPr>
        <p:txBody>
          <a:bodyPr>
            <a:noAutofit/>
          </a:bodyPr>
          <a:lstStyle>
            <a:lvl1pPr>
              <a:defRPr sz="6000">
                <a:latin typeface="Arial" pitchFamily="34"/>
                <a:cs typeface="Arial" pitchFamily="34"/>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CB52909-E15B-03EA-90D1-21E11531CC14}"/>
              </a:ext>
            </a:extLst>
          </p:cNvPr>
          <p:cNvSpPr txBox="1">
            <a:spLocks noGrp="1"/>
          </p:cNvSpPr>
          <p:nvPr>
            <p:ph idx="4294967295"/>
          </p:nvPr>
        </p:nvSpPr>
        <p:spPr>
          <a:xfrm>
            <a:off x="804672" y="2881695"/>
            <a:ext cx="10515600" cy="2948400"/>
          </a:xfrm>
        </p:spPr>
        <p:txBody>
          <a:bodyPr/>
          <a:lstStyle>
            <a:lvl1pPr marL="0" indent="0">
              <a:buNone/>
              <a:defRPr>
                <a:latin typeface="Arial" pitchFamily="34"/>
                <a:cs typeface="Arial" pitchFamily="34"/>
              </a:defRPr>
            </a:lvl1pPr>
            <a:lvl2pPr marL="457200" indent="0">
              <a:buNone/>
              <a:defRPr>
                <a:latin typeface="Arial" pitchFamily="34"/>
                <a:cs typeface="Arial" pitchFamily="34"/>
              </a:defRPr>
            </a:lvl2pPr>
            <a:lvl3pPr marL="914400" indent="0">
              <a:buNone/>
              <a:defRPr>
                <a:latin typeface="Arial" pitchFamily="34"/>
                <a:cs typeface="Arial" pitchFamily="34"/>
              </a:defRPr>
            </a:lvl3pPr>
            <a:lvl4pPr marL="1371600" indent="0">
              <a:buNone/>
              <a:defRPr>
                <a:latin typeface="Arial" pitchFamily="34"/>
                <a:cs typeface="Arial" pitchFamily="34"/>
              </a:defRPr>
            </a:lvl4pPr>
            <a:lvl5pPr marL="1828800" indent="0">
              <a:buNone/>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5">
            <a:extLst>
              <a:ext uri="{FF2B5EF4-FFF2-40B4-BE49-F238E27FC236}">
                <a16:creationId xmlns:a16="http://schemas.microsoft.com/office/drawing/2014/main" id="{21EB1A4D-D31E-99CC-F7AE-416E6B546C1D}"/>
              </a:ext>
            </a:extLst>
          </p:cNvPr>
          <p:cNvSpPr txBox="1">
            <a:spLocks noGrp="1"/>
          </p:cNvSpPr>
          <p:nvPr>
            <p:ph type="ftr" sz="quarter" idx="9"/>
          </p:nvPr>
        </p:nvSpPr>
        <p:spPr>
          <a:xfrm>
            <a:off x="838203" y="6355710"/>
            <a:ext cx="4114800" cy="250829"/>
          </a:xfrm>
        </p:spPr>
        <p:txBody>
          <a:bodyPr/>
          <a:lstStyle>
            <a:lvl1pPr>
              <a:defRPr sz="1000">
                <a:latin typeface="Arial" pitchFamily="34"/>
                <a:cs typeface="Arial" pitchFamily="34"/>
              </a:defRPr>
            </a:lvl1pPr>
          </a:lstStyle>
          <a:p>
            <a:pPr lvl="0"/>
            <a:endParaRPr lang="en-US"/>
          </a:p>
        </p:txBody>
      </p:sp>
    </p:spTree>
    <p:extLst>
      <p:ext uri="{BB962C8B-B14F-4D97-AF65-F5344CB8AC3E}">
        <p14:creationId xmlns:p14="http://schemas.microsoft.com/office/powerpoint/2010/main" val="36498275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5BB36-C7CE-112B-5A3A-4464F4BE289F}"/>
              </a:ext>
            </a:extLst>
          </p:cNvPr>
          <p:cNvSpPr txBox="1">
            <a:spLocks noGrp="1"/>
          </p:cNvSpPr>
          <p:nvPr>
            <p:ph type="title"/>
          </p:nvPr>
        </p:nvSpPr>
        <p:spPr>
          <a:xfrm>
            <a:off x="838203" y="1516029"/>
            <a:ext cx="10515600" cy="858045"/>
          </a:xfrm>
        </p:spPr>
        <p:txBody>
          <a:bodyPr>
            <a:noAutofit/>
          </a:bodyPr>
          <a:lstStyle>
            <a:lvl1pPr>
              <a:defRPr sz="6000">
                <a:latin typeface="Arial" pitchFamily="34"/>
                <a:cs typeface="Arial" pitchFamily="34"/>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6A16834D-5D99-42E9-7D31-F883F1A1CEAF}"/>
              </a:ext>
            </a:extLst>
          </p:cNvPr>
          <p:cNvSpPr txBox="1">
            <a:spLocks noGrp="1"/>
          </p:cNvSpPr>
          <p:nvPr>
            <p:ph idx="4294967295"/>
          </p:nvPr>
        </p:nvSpPr>
        <p:spPr>
          <a:xfrm>
            <a:off x="838203" y="2646630"/>
            <a:ext cx="10515600" cy="2948400"/>
          </a:xfrm>
        </p:spPr>
        <p:txBody>
          <a:bodyPr/>
          <a:lstStyle>
            <a:lvl1pPr marL="0" indent="0">
              <a:buNone/>
              <a:defRPr>
                <a:latin typeface="Arial" pitchFamily="34"/>
                <a:cs typeface="Arial" pitchFamily="34"/>
              </a:defRPr>
            </a:lvl1pPr>
            <a:lvl2pPr marL="457200" indent="0">
              <a:buNone/>
              <a:defRPr>
                <a:latin typeface="Arial" pitchFamily="34"/>
                <a:cs typeface="Arial" pitchFamily="34"/>
              </a:defRPr>
            </a:lvl2pPr>
            <a:lvl3pPr marL="914400" indent="0">
              <a:buNone/>
              <a:defRPr>
                <a:latin typeface="Arial" pitchFamily="34"/>
                <a:cs typeface="Arial" pitchFamily="34"/>
              </a:defRPr>
            </a:lvl3pPr>
            <a:lvl4pPr marL="1371600" indent="0">
              <a:buNone/>
              <a:defRPr>
                <a:latin typeface="Arial" pitchFamily="34"/>
                <a:cs typeface="Arial" pitchFamily="34"/>
              </a:defRPr>
            </a:lvl4pPr>
            <a:lvl5pPr marL="1828800" indent="0">
              <a:buNone/>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5">
            <a:extLst>
              <a:ext uri="{FF2B5EF4-FFF2-40B4-BE49-F238E27FC236}">
                <a16:creationId xmlns:a16="http://schemas.microsoft.com/office/drawing/2014/main" id="{AE97F2FE-32B6-BE85-FCAD-DCD98E8E70FB}"/>
              </a:ext>
            </a:extLst>
          </p:cNvPr>
          <p:cNvSpPr txBox="1">
            <a:spLocks noGrp="1"/>
          </p:cNvSpPr>
          <p:nvPr>
            <p:ph type="ftr" sz="quarter" idx="9"/>
          </p:nvPr>
        </p:nvSpPr>
        <p:spPr>
          <a:xfrm>
            <a:off x="838203" y="6355710"/>
            <a:ext cx="4114800" cy="250829"/>
          </a:xfrm>
        </p:spPr>
        <p:txBody>
          <a:bodyPr/>
          <a:lstStyle>
            <a:lvl1pPr>
              <a:defRPr sz="1000">
                <a:latin typeface="Arial" pitchFamily="34"/>
                <a:cs typeface="Arial" pitchFamily="34"/>
              </a:defRPr>
            </a:lvl1pPr>
          </a:lstStyle>
          <a:p>
            <a:pPr lvl="0"/>
            <a:endParaRPr lang="en-US"/>
          </a:p>
        </p:txBody>
      </p:sp>
      <p:sp>
        <p:nvSpPr>
          <p:cNvPr id="5" name="Oval 5">
            <a:extLst>
              <a:ext uri="{FF2B5EF4-FFF2-40B4-BE49-F238E27FC236}">
                <a16:creationId xmlns:a16="http://schemas.microsoft.com/office/drawing/2014/main" id="{E0CC040A-FB3F-1BCF-E1A0-1BC089500522}"/>
              </a:ext>
            </a:extLst>
          </p:cNvPr>
          <p:cNvSpPr/>
          <p:nvPr/>
        </p:nvSpPr>
        <p:spPr>
          <a:xfrm>
            <a:off x="10544495" y="-374839"/>
            <a:ext cx="2014843" cy="194310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834D75">
              <a:alpha val="50000"/>
            </a:srgbClr>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Tree>
    <p:extLst>
      <p:ext uri="{BB962C8B-B14F-4D97-AF65-F5344CB8AC3E}">
        <p14:creationId xmlns:p14="http://schemas.microsoft.com/office/powerpoint/2010/main" val="8100221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Title Only">
    <p:spTree>
      <p:nvGrpSpPr>
        <p:cNvPr id="1" name=""/>
        <p:cNvGrpSpPr/>
        <p:nvPr/>
      </p:nvGrpSpPr>
      <p:grpSpPr>
        <a:xfrm>
          <a:off x="0" y="0"/>
          <a:ext cx="0" cy="0"/>
          <a:chOff x="0" y="0"/>
          <a:chExt cx="0" cy="0"/>
        </a:xfrm>
      </p:grpSpPr>
      <p:sp>
        <p:nvSpPr>
          <p:cNvPr id="2" name="Oval 5">
            <a:extLst>
              <a:ext uri="{FF2B5EF4-FFF2-40B4-BE49-F238E27FC236}">
                <a16:creationId xmlns:a16="http://schemas.microsoft.com/office/drawing/2014/main" id="{9C96E18D-40D5-4AB6-E03E-ED6EA79CD30D}"/>
              </a:ext>
            </a:extLst>
          </p:cNvPr>
          <p:cNvSpPr/>
          <p:nvPr/>
        </p:nvSpPr>
        <p:spPr>
          <a:xfrm>
            <a:off x="9493511" y="513508"/>
            <a:ext cx="3598657" cy="7176165"/>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834D75">
              <a:alpha val="30000"/>
            </a:srgbClr>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2A4640AC-D52B-AAA2-6F81-3F5A8CFC19EB}"/>
              </a:ext>
            </a:extLst>
          </p:cNvPr>
          <p:cNvSpPr txBox="1">
            <a:spLocks noGrp="1"/>
          </p:cNvSpPr>
          <p:nvPr>
            <p:ph type="title"/>
          </p:nvPr>
        </p:nvSpPr>
        <p:spPr>
          <a:xfrm>
            <a:off x="804672" y="1339358"/>
            <a:ext cx="10515600" cy="1325559"/>
          </a:xfrm>
        </p:spPr>
        <p:txBody>
          <a:bodyPr>
            <a:noAutofit/>
          </a:bodyPr>
          <a:lstStyle>
            <a:lvl1pPr>
              <a:defRPr sz="6000">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3797B648-4ADD-E15A-BC52-F9A077A11270}"/>
              </a:ext>
            </a:extLst>
          </p:cNvPr>
          <p:cNvSpPr txBox="1">
            <a:spLocks noGrp="1"/>
          </p:cNvSpPr>
          <p:nvPr>
            <p:ph idx="4294967295"/>
          </p:nvPr>
        </p:nvSpPr>
        <p:spPr>
          <a:xfrm>
            <a:off x="804672" y="2881695"/>
            <a:ext cx="10515600" cy="2948400"/>
          </a:xfrm>
        </p:spPr>
        <p:txBody>
          <a:bodyPr/>
          <a:lstStyle>
            <a:lvl1pPr marL="457200" indent="-457200">
              <a:defRPr>
                <a:latin typeface="Arial" pitchFamily="34"/>
                <a:cs typeface="Arial" pitchFamily="34"/>
              </a:defRPr>
            </a:lvl1pPr>
            <a:lvl2pPr marL="800100" indent="-342900">
              <a:defRPr>
                <a:latin typeface="Arial" pitchFamily="34"/>
                <a:cs typeface="Arial" pitchFamily="34"/>
              </a:defRPr>
            </a:lvl2pPr>
            <a:lvl3pPr marL="1257300" indent="-342900">
              <a:defRPr>
                <a:latin typeface="Arial" pitchFamily="34"/>
                <a:cs typeface="Arial" pitchFamily="34"/>
              </a:defRPr>
            </a:lvl3pPr>
            <a:lvl4pPr marL="1657350" indent="-285750">
              <a:defRPr>
                <a:latin typeface="Arial" pitchFamily="34"/>
                <a:cs typeface="Arial" pitchFamily="34"/>
              </a:defRPr>
            </a:lvl4pPr>
            <a:lvl5pPr marL="2114549" indent="-285750">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5">
            <a:extLst>
              <a:ext uri="{FF2B5EF4-FFF2-40B4-BE49-F238E27FC236}">
                <a16:creationId xmlns:a16="http://schemas.microsoft.com/office/drawing/2014/main" id="{66D54E3C-2B91-28DC-BB15-6CCD70FDFA82}"/>
              </a:ext>
            </a:extLst>
          </p:cNvPr>
          <p:cNvSpPr txBox="1">
            <a:spLocks noGrp="1"/>
          </p:cNvSpPr>
          <p:nvPr>
            <p:ph type="ftr" sz="quarter" idx="9"/>
          </p:nvPr>
        </p:nvSpPr>
        <p:spPr>
          <a:xfrm>
            <a:off x="838203" y="6355710"/>
            <a:ext cx="4114800" cy="250829"/>
          </a:xfrm>
        </p:spPr>
        <p:txBody>
          <a:bodyPr/>
          <a:lstStyle>
            <a:lvl1pPr>
              <a:defRPr sz="1000">
                <a:latin typeface="Arial" pitchFamily="34"/>
                <a:cs typeface="Arial" pitchFamily="34"/>
              </a:defRPr>
            </a:lvl1pPr>
          </a:lstStyle>
          <a:p>
            <a:pPr lvl="0"/>
            <a:endParaRPr lang="en-US"/>
          </a:p>
        </p:txBody>
      </p:sp>
    </p:spTree>
    <p:extLst>
      <p:ext uri="{BB962C8B-B14F-4D97-AF65-F5344CB8AC3E}">
        <p14:creationId xmlns:p14="http://schemas.microsoft.com/office/powerpoint/2010/main" val="3856182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685C25AF-E963-48F8-582D-B43AFBDF3959}"/>
              </a:ext>
            </a:extLst>
          </p:cNvPr>
          <p:cNvSpPr/>
          <p:nvPr/>
        </p:nvSpPr>
        <p:spPr>
          <a:xfrm>
            <a:off x="0" y="5394"/>
            <a:ext cx="12191996" cy="3797302"/>
          </a:xfrm>
          <a:prstGeom prst="rect">
            <a:avLst/>
          </a:prstGeom>
          <a:solidFill>
            <a:srgbClr val="834675"/>
          </a:solidFill>
          <a:ln w="12701" cap="flat">
            <a:solidFill>
              <a:srgbClr val="83467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1531B82D-D440-B97B-C2D2-3752B0BBFFBF}"/>
              </a:ext>
            </a:extLst>
          </p:cNvPr>
          <p:cNvSpPr txBox="1">
            <a:spLocks noGrp="1"/>
          </p:cNvSpPr>
          <p:nvPr>
            <p:ph type="title"/>
          </p:nvPr>
        </p:nvSpPr>
        <p:spPr>
          <a:xfrm>
            <a:off x="838203" y="2350373"/>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619B9967-13A7-9770-7653-F6415E906601}"/>
              </a:ext>
            </a:extLst>
          </p:cNvPr>
          <p:cNvSpPr txBox="1">
            <a:spLocks noGrp="1"/>
          </p:cNvSpPr>
          <p:nvPr>
            <p:ph idx="1"/>
          </p:nvPr>
        </p:nvSpPr>
        <p:spPr>
          <a:xfrm>
            <a:off x="838203" y="4048213"/>
            <a:ext cx="10515600" cy="2128741"/>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F35A0895-8991-11A8-D26D-4DE8679B3BF1}"/>
              </a:ext>
            </a:extLst>
          </p:cNvPr>
          <p:cNvSpPr txBox="1">
            <a:spLocks noGrp="1"/>
          </p:cNvSpPr>
          <p:nvPr>
            <p:ph type="ftr" sz="quarter" idx="9"/>
          </p:nvPr>
        </p:nvSpPr>
        <p:spPr/>
        <p:txBody>
          <a:bodyPr/>
          <a:lstStyle>
            <a:lvl1pPr>
              <a:defRPr/>
            </a:lvl1pPr>
          </a:lstStyle>
          <a:p>
            <a:pPr lvl="0"/>
            <a:endParaRPr lang="en-US"/>
          </a:p>
        </p:txBody>
      </p:sp>
    </p:spTree>
    <p:extLst>
      <p:ext uri="{BB962C8B-B14F-4D97-AF65-F5344CB8AC3E}">
        <p14:creationId xmlns:p14="http://schemas.microsoft.com/office/powerpoint/2010/main" val="5214177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2B8F7-75C4-E765-D2FF-9FBB83E6860E}"/>
              </a:ext>
            </a:extLst>
          </p:cNvPr>
          <p:cNvSpPr txBox="1">
            <a:spLocks noGrp="1"/>
          </p:cNvSpPr>
          <p:nvPr>
            <p:ph type="title"/>
          </p:nvPr>
        </p:nvSpPr>
        <p:spPr>
          <a:xfrm>
            <a:off x="1028700" y="2573715"/>
            <a:ext cx="10134596" cy="1325559"/>
          </a:xfrm>
        </p:spPr>
        <p:txBody>
          <a:bodyPr>
            <a:noAutofit/>
          </a:bodyPr>
          <a:lstStyle>
            <a:lvl1pPr>
              <a:defRPr sz="6000">
                <a:latin typeface="Arial" pitchFamily="34"/>
                <a:cs typeface="Arial" pitchFamily="34"/>
              </a:defRPr>
            </a:lvl1pPr>
          </a:lstStyle>
          <a:p>
            <a:pPr lvl="0"/>
            <a:r>
              <a:rPr lang="en-US"/>
              <a:t>Click to edit Master title style</a:t>
            </a:r>
          </a:p>
        </p:txBody>
      </p:sp>
    </p:spTree>
    <p:extLst>
      <p:ext uri="{BB962C8B-B14F-4D97-AF65-F5344CB8AC3E}">
        <p14:creationId xmlns:p14="http://schemas.microsoft.com/office/powerpoint/2010/main" val="2708722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FD422-AEE1-E11C-DA0B-1649927B8239}"/>
              </a:ext>
            </a:extLst>
          </p:cNvPr>
          <p:cNvSpPr txBox="1">
            <a:spLocks noGrp="1"/>
          </p:cNvSpPr>
          <p:nvPr>
            <p:ph type="title"/>
          </p:nvPr>
        </p:nvSpPr>
        <p:spPr>
          <a:xfrm>
            <a:off x="2755416" y="1110986"/>
            <a:ext cx="7150580" cy="3289563"/>
          </a:xfrm>
        </p:spPr>
        <p:txBody>
          <a:bodyPr>
            <a:noAutofit/>
          </a:bodyPr>
          <a:lstStyle>
            <a:lvl1pPr>
              <a:defRPr>
                <a:latin typeface="Arial" pitchFamily="34"/>
                <a:cs typeface="Arial" pitchFamily="34"/>
              </a:defRPr>
            </a:lvl1pPr>
          </a:lstStyle>
          <a:p>
            <a:pPr lvl="0"/>
            <a:r>
              <a:rPr lang="en-US"/>
              <a:t>Click to edit Master title style</a:t>
            </a:r>
          </a:p>
        </p:txBody>
      </p:sp>
      <p:pic>
        <p:nvPicPr>
          <p:cNvPr id="3" name="Picture 3">
            <a:extLst>
              <a:ext uri="{FF2B5EF4-FFF2-40B4-BE49-F238E27FC236}">
                <a16:creationId xmlns:a16="http://schemas.microsoft.com/office/drawing/2014/main" id="{83C8CB3D-AED8-AA71-719B-CD5F26736468}"/>
              </a:ext>
            </a:extLst>
          </p:cNvPr>
          <p:cNvPicPr>
            <a:picLocks noChangeAspect="1"/>
          </p:cNvPicPr>
          <p:nvPr/>
        </p:nvPicPr>
        <p:blipFill>
          <a:blip r:embed="rId2"/>
          <a:stretch>
            <a:fillRect/>
          </a:stretch>
        </p:blipFill>
        <p:spPr>
          <a:xfrm>
            <a:off x="840653" y="639119"/>
            <a:ext cx="1612901" cy="977895"/>
          </a:xfrm>
          <a:prstGeom prst="rect">
            <a:avLst/>
          </a:prstGeom>
          <a:noFill/>
          <a:ln cap="flat">
            <a:noFill/>
          </a:ln>
        </p:spPr>
      </p:pic>
      <p:pic>
        <p:nvPicPr>
          <p:cNvPr id="4" name="Picture 6">
            <a:extLst>
              <a:ext uri="{FF2B5EF4-FFF2-40B4-BE49-F238E27FC236}">
                <a16:creationId xmlns:a16="http://schemas.microsoft.com/office/drawing/2014/main" id="{A1BF484F-EAB5-6B30-7611-0285B9422877}"/>
              </a:ext>
            </a:extLst>
          </p:cNvPr>
          <p:cNvPicPr>
            <a:picLocks noChangeAspect="1"/>
          </p:cNvPicPr>
          <p:nvPr/>
        </p:nvPicPr>
        <p:blipFill>
          <a:blip r:embed="rId3"/>
          <a:stretch>
            <a:fillRect/>
          </a:stretch>
        </p:blipFill>
        <p:spPr>
          <a:xfrm>
            <a:off x="6209818" y="4648736"/>
            <a:ext cx="1612901" cy="977895"/>
          </a:xfrm>
          <a:prstGeom prst="rect">
            <a:avLst/>
          </a:prstGeom>
          <a:noFill/>
          <a:ln cap="flat">
            <a:noFill/>
          </a:ln>
        </p:spPr>
      </p:pic>
      <p:sp>
        <p:nvSpPr>
          <p:cNvPr id="5" name="Title 1">
            <a:extLst>
              <a:ext uri="{FF2B5EF4-FFF2-40B4-BE49-F238E27FC236}">
                <a16:creationId xmlns:a16="http://schemas.microsoft.com/office/drawing/2014/main" id="{CBC020FD-C759-3B0F-2EFB-76301136737D}"/>
              </a:ext>
            </a:extLst>
          </p:cNvPr>
          <p:cNvSpPr txBox="1"/>
          <p:nvPr/>
        </p:nvSpPr>
        <p:spPr>
          <a:xfrm>
            <a:off x="8016535" y="4924226"/>
            <a:ext cx="1211369" cy="426905"/>
          </a:xfrm>
          <a:prstGeom prst="rect">
            <a:avLst/>
          </a:prstGeom>
          <a:noFill/>
          <a:ln cap="flat">
            <a:noFill/>
          </a:ln>
        </p:spPr>
        <p:txBody>
          <a:bodyPr vert="horz" wrap="square" lIns="91440" tIns="45720" rIns="91440" bIns="45720" anchor="ctr" anchorCtr="0" compatLnSpc="1">
            <a:no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a:solidFill>
                  <a:srgbClr val="363536"/>
                </a:solidFill>
                <a:uFillTx/>
                <a:latin typeface="Arial" pitchFamily="34"/>
                <a:ea typeface="Aktiv Grotesk Medium" pitchFamily="34"/>
                <a:cs typeface="Arial" pitchFamily="34"/>
              </a:rPr>
              <a:t>— </a:t>
            </a:r>
            <a:r>
              <a:rPr lang="en-US" sz="1800" b="0" i="0" u="none" strike="noStrike" kern="1200" cap="none" spc="0" baseline="0">
                <a:solidFill>
                  <a:srgbClr val="363536"/>
                </a:solidFill>
                <a:uFillTx/>
                <a:latin typeface="Arial" pitchFamily="34"/>
                <a:cs typeface="Arial" pitchFamily="34"/>
              </a:rPr>
              <a:t>NAME</a:t>
            </a:r>
          </a:p>
        </p:txBody>
      </p:sp>
    </p:spTree>
    <p:extLst>
      <p:ext uri="{BB962C8B-B14F-4D97-AF65-F5344CB8AC3E}">
        <p14:creationId xmlns:p14="http://schemas.microsoft.com/office/powerpoint/2010/main" val="768150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37287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_Title Slide">
    <p:bg>
      <p:bgPr>
        <a:solidFill>
          <a:srgbClr val="834D75"/>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21991C42-CA26-A45F-64F8-5AD1F7EAB18F}"/>
              </a:ext>
            </a:extLst>
          </p:cNvPr>
          <p:cNvPicPr>
            <a:picLocks noChangeAspect="1"/>
          </p:cNvPicPr>
          <p:nvPr/>
        </p:nvPicPr>
        <p:blipFill>
          <a:blip r:embed="rId2"/>
          <a:stretch>
            <a:fillRect/>
          </a:stretch>
        </p:blipFill>
        <p:spPr>
          <a:xfrm>
            <a:off x="11368250" y="6263640"/>
            <a:ext cx="409788" cy="342900"/>
          </a:xfrm>
          <a:prstGeom prst="rect">
            <a:avLst/>
          </a:prstGeom>
          <a:noFill/>
          <a:ln cap="flat">
            <a:noFill/>
          </a:ln>
        </p:spPr>
      </p:pic>
    </p:spTree>
    <p:extLst>
      <p:ext uri="{BB962C8B-B14F-4D97-AF65-F5344CB8AC3E}">
        <p14:creationId xmlns:p14="http://schemas.microsoft.com/office/powerpoint/2010/main" val="15887074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_Title and Content">
    <p:bg>
      <p:bgPr>
        <a:solidFill>
          <a:srgbClr val="363536"/>
        </a:solidFill>
        <a:effectLst/>
      </p:bgPr>
    </p:bg>
    <p:spTree>
      <p:nvGrpSpPr>
        <p:cNvPr id="1" name=""/>
        <p:cNvGrpSpPr/>
        <p:nvPr/>
      </p:nvGrpSpPr>
      <p:grpSpPr>
        <a:xfrm>
          <a:off x="0" y="0"/>
          <a:ext cx="0" cy="0"/>
          <a:chOff x="0" y="0"/>
          <a:chExt cx="0" cy="0"/>
        </a:xfrm>
      </p:grpSpPr>
      <p:pic>
        <p:nvPicPr>
          <p:cNvPr id="2" name="Picture 5">
            <a:extLst>
              <a:ext uri="{FF2B5EF4-FFF2-40B4-BE49-F238E27FC236}">
                <a16:creationId xmlns:a16="http://schemas.microsoft.com/office/drawing/2014/main" id="{9A1B980B-65D5-7A0F-4BB9-A68528BBC1D3}"/>
              </a:ext>
            </a:extLst>
          </p:cNvPr>
          <p:cNvPicPr>
            <a:picLocks noChangeAspect="1"/>
          </p:cNvPicPr>
          <p:nvPr/>
        </p:nvPicPr>
        <p:blipFill>
          <a:blip r:embed="rId2"/>
          <a:stretch>
            <a:fillRect/>
          </a:stretch>
        </p:blipFill>
        <p:spPr>
          <a:xfrm>
            <a:off x="11394512" y="6327053"/>
            <a:ext cx="386288" cy="323231"/>
          </a:xfrm>
          <a:prstGeom prst="rect">
            <a:avLst/>
          </a:prstGeom>
          <a:noFill/>
          <a:ln cap="flat">
            <a:noFill/>
          </a:ln>
        </p:spPr>
      </p:pic>
    </p:spTree>
    <p:extLst>
      <p:ext uri="{BB962C8B-B14F-4D97-AF65-F5344CB8AC3E}">
        <p14:creationId xmlns:p14="http://schemas.microsoft.com/office/powerpoint/2010/main" val="4202891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6E578-DCA9-8026-1C24-43AADCF88B43}"/>
              </a:ext>
            </a:extLst>
          </p:cNvPr>
          <p:cNvSpPr txBox="1">
            <a:spLocks noGrp="1"/>
          </p:cNvSpPr>
          <p:nvPr>
            <p:ph type="title"/>
          </p:nvPr>
        </p:nvSpPr>
        <p:spPr>
          <a:xfrm>
            <a:off x="831847" y="1709735"/>
            <a:ext cx="10515600" cy="2852735"/>
          </a:xfrm>
        </p:spPr>
        <p:txBody>
          <a:bodyPr anchor="b"/>
          <a:lstStyle>
            <a:lvl1pPr>
              <a:defRPr sz="6000">
                <a:latin typeface="Arial" pitchFamily="34"/>
                <a:cs typeface="Arial" pitchFamily="34"/>
              </a:defRPr>
            </a:lvl1pPr>
          </a:lstStyle>
          <a:p>
            <a:pPr lvl="0"/>
            <a:r>
              <a:rPr lang="en-US"/>
              <a:t>Click to edit Master title style</a:t>
            </a:r>
          </a:p>
        </p:txBody>
      </p:sp>
      <p:sp>
        <p:nvSpPr>
          <p:cNvPr id="3" name="Text Placeholder 2">
            <a:extLst>
              <a:ext uri="{FF2B5EF4-FFF2-40B4-BE49-F238E27FC236}">
                <a16:creationId xmlns:a16="http://schemas.microsoft.com/office/drawing/2014/main" id="{3E5E4F41-A0F6-2669-F22B-7591F651DD4F}"/>
              </a:ext>
            </a:extLst>
          </p:cNvPr>
          <p:cNvSpPr txBox="1">
            <a:spLocks noGrp="1"/>
          </p:cNvSpPr>
          <p:nvPr>
            <p:ph type="body" idx="1"/>
          </p:nvPr>
        </p:nvSpPr>
        <p:spPr>
          <a:xfrm>
            <a:off x="831847" y="4589465"/>
            <a:ext cx="10515600" cy="1500182"/>
          </a:xfrm>
        </p:spPr>
        <p:txBody>
          <a:bodyPr/>
          <a:lstStyle>
            <a:lvl1pPr marL="0" indent="0">
              <a:buNone/>
              <a:defRPr sz="2400">
                <a:solidFill>
                  <a:srgbClr val="908F90"/>
                </a:solidFill>
                <a:latin typeface="Arial" pitchFamily="34"/>
                <a:cs typeface="Arial" pitchFamily="34"/>
              </a:defRPr>
            </a:lvl1pPr>
          </a:lstStyle>
          <a:p>
            <a:pPr lvl="0"/>
            <a:r>
              <a:rPr lang="en-US"/>
              <a:t>Click to edit Master text styles</a:t>
            </a:r>
          </a:p>
        </p:txBody>
      </p:sp>
      <p:sp>
        <p:nvSpPr>
          <p:cNvPr id="4" name="Footer Placeholder 4">
            <a:extLst>
              <a:ext uri="{FF2B5EF4-FFF2-40B4-BE49-F238E27FC236}">
                <a16:creationId xmlns:a16="http://schemas.microsoft.com/office/drawing/2014/main" id="{D16C2E5B-89C8-7A49-77FA-30C4F386F1A2}"/>
              </a:ext>
            </a:extLst>
          </p:cNvPr>
          <p:cNvSpPr txBox="1">
            <a:spLocks noGrp="1"/>
          </p:cNvSpPr>
          <p:nvPr>
            <p:ph type="ftr" sz="quarter" idx="9"/>
          </p:nvPr>
        </p:nvSpPr>
        <p:spPr>
          <a:xfrm>
            <a:off x="831847" y="6263640"/>
            <a:ext cx="4114800" cy="365129"/>
          </a:xfrm>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3134820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43A8601-8746-F994-911A-44628FF56006}"/>
              </a:ext>
            </a:extLst>
          </p:cNvPr>
          <p:cNvSpPr/>
          <p:nvPr/>
        </p:nvSpPr>
        <p:spPr>
          <a:xfrm>
            <a:off x="-237990" y="-26636"/>
            <a:ext cx="12601181" cy="2158998"/>
          </a:xfrm>
          <a:prstGeom prst="rect">
            <a:avLst/>
          </a:prstGeom>
          <a:solidFill>
            <a:srgbClr val="834D75"/>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BECCE6A3-5991-8914-0B97-46926E6E611F}"/>
              </a:ext>
            </a:extLst>
          </p:cNvPr>
          <p:cNvSpPr txBox="1">
            <a:spLocks noGrp="1"/>
          </p:cNvSpPr>
          <p:nvPr>
            <p:ph type="title"/>
          </p:nvPr>
        </p:nvSpPr>
        <p:spPr>
          <a:xfrm>
            <a:off x="838203" y="507171"/>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Footer Placeholder 5">
            <a:extLst>
              <a:ext uri="{FF2B5EF4-FFF2-40B4-BE49-F238E27FC236}">
                <a16:creationId xmlns:a16="http://schemas.microsoft.com/office/drawing/2014/main" id="{B3702E30-2F35-FBA3-8CEF-7E391605E0D3}"/>
              </a:ext>
            </a:extLst>
          </p:cNvPr>
          <p:cNvSpPr txBox="1">
            <a:spLocks noGrp="1"/>
          </p:cNvSpPr>
          <p:nvPr>
            <p:ph type="ftr" sz="quarter" idx="9"/>
          </p:nvPr>
        </p:nvSpPr>
        <p:spPr/>
        <p:txBody>
          <a:bodyPr/>
          <a:lstStyle>
            <a:lvl1pPr>
              <a:defRPr>
                <a:latin typeface="Arial" pitchFamily="34"/>
                <a:cs typeface="Arial" pitchFamily="34"/>
              </a:defRPr>
            </a:lvl1pPr>
          </a:lstStyle>
          <a:p>
            <a:pPr lvl="0"/>
            <a:endParaRPr lang="en-US"/>
          </a:p>
        </p:txBody>
      </p:sp>
      <p:sp>
        <p:nvSpPr>
          <p:cNvPr id="5" name="Content Placeholder 2">
            <a:extLst>
              <a:ext uri="{FF2B5EF4-FFF2-40B4-BE49-F238E27FC236}">
                <a16:creationId xmlns:a16="http://schemas.microsoft.com/office/drawing/2014/main" id="{FE20B1F1-B2E4-AD1D-6CD8-77CA511BF5E3}"/>
              </a:ext>
            </a:extLst>
          </p:cNvPr>
          <p:cNvSpPr txBox="1">
            <a:spLocks noGrp="1"/>
          </p:cNvSpPr>
          <p:nvPr>
            <p:ph idx="4294967295"/>
          </p:nvPr>
        </p:nvSpPr>
        <p:spPr>
          <a:xfrm>
            <a:off x="838203" y="2488612"/>
            <a:ext cx="10454636" cy="3652835"/>
          </a:xfrm>
        </p:spPr>
        <p:txBody>
          <a:bodyPr/>
          <a:lstStyle>
            <a:lvl1pPr marL="0" indent="0">
              <a:buNone/>
              <a:defRPr>
                <a:latin typeface="Arial" pitchFamily="34"/>
                <a:cs typeface="Arial" pitchFamily="34"/>
              </a:defRPr>
            </a:lvl1pPr>
            <a:lvl2pPr marL="457200" indent="0">
              <a:buNone/>
              <a:defRPr>
                <a:latin typeface="Arial" pitchFamily="34"/>
                <a:cs typeface="Arial" pitchFamily="34"/>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64260384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702A8B05-7683-5936-00AA-9B763EEF2B36}"/>
              </a:ext>
            </a:extLst>
          </p:cNvPr>
          <p:cNvSpPr/>
          <p:nvPr/>
        </p:nvSpPr>
        <p:spPr>
          <a:xfrm>
            <a:off x="-237990" y="-26636"/>
            <a:ext cx="12601181" cy="2158998"/>
          </a:xfrm>
          <a:prstGeom prst="rect">
            <a:avLst/>
          </a:prstGeom>
          <a:solidFill>
            <a:srgbClr val="834D75"/>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38954E4F-B5E3-8426-4752-14FBED50DD8D}"/>
              </a:ext>
            </a:extLst>
          </p:cNvPr>
          <p:cNvSpPr txBox="1">
            <a:spLocks noGrp="1"/>
          </p:cNvSpPr>
          <p:nvPr>
            <p:ph type="title"/>
          </p:nvPr>
        </p:nvSpPr>
        <p:spPr>
          <a:xfrm>
            <a:off x="838203" y="507171"/>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69B36424-59BC-1F28-65C9-4ADF37CAE4BD}"/>
              </a:ext>
            </a:extLst>
          </p:cNvPr>
          <p:cNvSpPr txBox="1">
            <a:spLocks noGrp="1"/>
          </p:cNvSpPr>
          <p:nvPr>
            <p:ph idx="1"/>
          </p:nvPr>
        </p:nvSpPr>
        <p:spPr>
          <a:xfrm>
            <a:off x="838203" y="2432477"/>
            <a:ext cx="5181603" cy="3744477"/>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299402B7-18AE-D2E7-9452-B5DB40C57165}"/>
              </a:ext>
            </a:extLst>
          </p:cNvPr>
          <p:cNvSpPr txBox="1">
            <a:spLocks noGrp="1"/>
          </p:cNvSpPr>
          <p:nvPr>
            <p:ph idx="2"/>
          </p:nvPr>
        </p:nvSpPr>
        <p:spPr>
          <a:xfrm>
            <a:off x="6172200" y="2432477"/>
            <a:ext cx="5181603" cy="3744486"/>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A6EB9-0453-D409-1E19-C1B5825D87FA}"/>
              </a:ext>
            </a:extLst>
          </p:cNvPr>
          <p:cNvSpPr txBox="1">
            <a:spLocks noGrp="1"/>
          </p:cNvSpPr>
          <p:nvPr>
            <p:ph type="ftr" sz="quarter" idx="9"/>
          </p:nvPr>
        </p:nvSpPr>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2584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8488458-908B-E907-E9C7-A1F3496D9246}"/>
              </a:ext>
            </a:extLst>
          </p:cNvPr>
          <p:cNvSpPr/>
          <p:nvPr/>
        </p:nvSpPr>
        <p:spPr>
          <a:xfrm>
            <a:off x="-237990" y="-26636"/>
            <a:ext cx="12601181" cy="2158998"/>
          </a:xfrm>
          <a:prstGeom prst="rect">
            <a:avLst/>
          </a:prstGeom>
          <a:solidFill>
            <a:srgbClr val="363536"/>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A1E91A3F-FA78-219A-1D3F-CC80D3D35D49}"/>
              </a:ext>
            </a:extLst>
          </p:cNvPr>
          <p:cNvSpPr txBox="1">
            <a:spLocks noGrp="1"/>
          </p:cNvSpPr>
          <p:nvPr>
            <p:ph type="title"/>
          </p:nvPr>
        </p:nvSpPr>
        <p:spPr>
          <a:xfrm>
            <a:off x="838203" y="507171"/>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72E2186C-1A58-EBDF-11AF-14F32AEE1FE7}"/>
              </a:ext>
            </a:extLst>
          </p:cNvPr>
          <p:cNvSpPr txBox="1">
            <a:spLocks noGrp="1"/>
          </p:cNvSpPr>
          <p:nvPr>
            <p:ph idx="1"/>
          </p:nvPr>
        </p:nvSpPr>
        <p:spPr>
          <a:xfrm>
            <a:off x="838203" y="2432477"/>
            <a:ext cx="5181603" cy="3744477"/>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3D1C3355-ADA8-54FF-3990-EF569D70A6B8}"/>
              </a:ext>
            </a:extLst>
          </p:cNvPr>
          <p:cNvSpPr txBox="1">
            <a:spLocks noGrp="1"/>
          </p:cNvSpPr>
          <p:nvPr>
            <p:ph idx="2"/>
          </p:nvPr>
        </p:nvSpPr>
        <p:spPr>
          <a:xfrm>
            <a:off x="6172200" y="2432477"/>
            <a:ext cx="5181603" cy="3744486"/>
          </a:xfrm>
        </p:spPr>
        <p:txBody>
          <a:bodyPr/>
          <a:lstStyle>
            <a:lvl1pPr>
              <a:defRPr>
                <a:latin typeface="Arial" pitchFamily="34"/>
                <a:cs typeface="Arial" pitchFamily="34"/>
              </a:defRPr>
            </a:lvl1pPr>
            <a:lvl2pPr>
              <a:defRPr>
                <a:latin typeface="Arial" pitchFamily="34"/>
                <a:cs typeface="Arial" pitchFamily="34"/>
              </a:defRPr>
            </a:lvl2pPr>
            <a:lvl3pPr>
              <a:defRPr>
                <a:latin typeface="Arial" pitchFamily="34"/>
                <a:cs typeface="Arial" pitchFamily="34"/>
              </a:defRPr>
            </a:lvl3pPr>
            <a:lvl4pPr>
              <a:defRPr>
                <a:latin typeface="Arial" pitchFamily="34"/>
                <a:cs typeface="Arial" pitchFamily="34"/>
              </a:defRPr>
            </a:lvl4pPr>
            <a:lvl5pPr>
              <a:defRPr>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1516A8-CA43-6D85-E32B-F6837ECE61E9}"/>
              </a:ext>
            </a:extLst>
          </p:cNvPr>
          <p:cNvSpPr txBox="1">
            <a:spLocks noGrp="1"/>
          </p:cNvSpPr>
          <p:nvPr>
            <p:ph type="ftr" sz="quarter" idx="9"/>
          </p:nvPr>
        </p:nvSpPr>
        <p:spPr/>
        <p:txBody>
          <a:bodyPr/>
          <a:lstStyle>
            <a:lvl1pPr>
              <a:defRPr>
                <a:latin typeface="Arial" pitchFamily="34"/>
                <a:cs typeface="Arial" pitchFamily="34"/>
              </a:defRPr>
            </a:lvl1pPr>
          </a:lstStyle>
          <a:p>
            <a:pPr lvl="0"/>
            <a:endParaRPr lang="en-US"/>
          </a:p>
        </p:txBody>
      </p:sp>
    </p:spTree>
    <p:extLst>
      <p:ext uri="{BB962C8B-B14F-4D97-AF65-F5344CB8AC3E}">
        <p14:creationId xmlns:p14="http://schemas.microsoft.com/office/powerpoint/2010/main" val="2508590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_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EDFA3AD7-6F48-A245-FA44-E96F5C3965D3}"/>
              </a:ext>
            </a:extLst>
          </p:cNvPr>
          <p:cNvSpPr/>
          <p:nvPr/>
        </p:nvSpPr>
        <p:spPr>
          <a:xfrm>
            <a:off x="-237990" y="-26636"/>
            <a:ext cx="12601181" cy="2158998"/>
          </a:xfrm>
          <a:prstGeom prst="rect">
            <a:avLst/>
          </a:prstGeom>
          <a:solidFill>
            <a:srgbClr val="363536"/>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ktiv Grotesk Medium"/>
            </a:endParaRPr>
          </a:p>
        </p:txBody>
      </p:sp>
      <p:sp>
        <p:nvSpPr>
          <p:cNvPr id="3" name="Title 1">
            <a:extLst>
              <a:ext uri="{FF2B5EF4-FFF2-40B4-BE49-F238E27FC236}">
                <a16:creationId xmlns:a16="http://schemas.microsoft.com/office/drawing/2014/main" id="{FEE8DC4D-D049-D9D8-7F5E-37E5BC2F391B}"/>
              </a:ext>
            </a:extLst>
          </p:cNvPr>
          <p:cNvSpPr txBox="1">
            <a:spLocks noGrp="1"/>
          </p:cNvSpPr>
          <p:nvPr>
            <p:ph type="title"/>
          </p:nvPr>
        </p:nvSpPr>
        <p:spPr>
          <a:xfrm>
            <a:off x="838203" y="507171"/>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Footer Placeholder 5">
            <a:extLst>
              <a:ext uri="{FF2B5EF4-FFF2-40B4-BE49-F238E27FC236}">
                <a16:creationId xmlns:a16="http://schemas.microsoft.com/office/drawing/2014/main" id="{F5A9651A-0FF2-44A2-6D29-75262E569AAB}"/>
              </a:ext>
            </a:extLst>
          </p:cNvPr>
          <p:cNvSpPr txBox="1">
            <a:spLocks noGrp="1"/>
          </p:cNvSpPr>
          <p:nvPr>
            <p:ph type="ftr" sz="quarter" idx="9"/>
          </p:nvPr>
        </p:nvSpPr>
        <p:spPr/>
        <p:txBody>
          <a:bodyPr/>
          <a:lstStyle>
            <a:lvl1pPr>
              <a:defRPr>
                <a:latin typeface="Arial" pitchFamily="34"/>
                <a:cs typeface="Arial" pitchFamily="34"/>
              </a:defRPr>
            </a:lvl1pPr>
          </a:lstStyle>
          <a:p>
            <a:pPr lvl="0"/>
            <a:endParaRPr lang="en-US"/>
          </a:p>
        </p:txBody>
      </p:sp>
      <p:sp>
        <p:nvSpPr>
          <p:cNvPr id="5" name="Content Placeholder 2">
            <a:extLst>
              <a:ext uri="{FF2B5EF4-FFF2-40B4-BE49-F238E27FC236}">
                <a16:creationId xmlns:a16="http://schemas.microsoft.com/office/drawing/2014/main" id="{20CBAD46-CA6E-F4B0-B4D5-B524EA052680}"/>
              </a:ext>
            </a:extLst>
          </p:cNvPr>
          <p:cNvSpPr txBox="1">
            <a:spLocks noGrp="1"/>
          </p:cNvSpPr>
          <p:nvPr>
            <p:ph idx="4294967295"/>
          </p:nvPr>
        </p:nvSpPr>
        <p:spPr>
          <a:xfrm>
            <a:off x="838203" y="2488612"/>
            <a:ext cx="10454636" cy="3652835"/>
          </a:xfrm>
        </p:spPr>
        <p:txBody>
          <a:bodyPr/>
          <a:lstStyle>
            <a:lvl1pPr marL="0" indent="0">
              <a:buNone/>
              <a:defRPr>
                <a:latin typeface="Arial" pitchFamily="34"/>
                <a:cs typeface="Arial" pitchFamily="34"/>
              </a:defRPr>
            </a:lvl1pPr>
            <a:lvl2pPr marL="457200" indent="0">
              <a:buNone/>
              <a:defRPr>
                <a:latin typeface="Arial" pitchFamily="34"/>
                <a:cs typeface="Arial" pitchFamily="34"/>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77678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10">
            <a:extLst>
              <a:ext uri="{FF2B5EF4-FFF2-40B4-BE49-F238E27FC236}">
                <a16:creationId xmlns:a16="http://schemas.microsoft.com/office/drawing/2014/main" id="{D3298A53-97C6-A0A3-020C-0DCED0DEDFC4}"/>
              </a:ext>
            </a:extLst>
          </p:cNvPr>
          <p:cNvPicPr>
            <a:picLocks noChangeAspect="1"/>
          </p:cNvPicPr>
          <p:nvPr/>
        </p:nvPicPr>
        <p:blipFill>
          <a:blip r:embed="rId2"/>
          <a:stretch>
            <a:fillRect/>
          </a:stretch>
        </p:blipFill>
        <p:spPr>
          <a:xfrm>
            <a:off x="0" y="0"/>
            <a:ext cx="12191996" cy="2158998"/>
          </a:xfrm>
          <a:prstGeom prst="rect">
            <a:avLst/>
          </a:prstGeom>
          <a:noFill/>
          <a:ln cap="flat">
            <a:noFill/>
          </a:ln>
        </p:spPr>
      </p:pic>
      <p:sp>
        <p:nvSpPr>
          <p:cNvPr id="3" name="Title 1">
            <a:extLst>
              <a:ext uri="{FF2B5EF4-FFF2-40B4-BE49-F238E27FC236}">
                <a16:creationId xmlns:a16="http://schemas.microsoft.com/office/drawing/2014/main" id="{835AD7B5-271E-D7C8-4B94-2A570CBF944E}"/>
              </a:ext>
            </a:extLst>
          </p:cNvPr>
          <p:cNvSpPr txBox="1">
            <a:spLocks noGrp="1"/>
          </p:cNvSpPr>
          <p:nvPr>
            <p:ph type="title"/>
          </p:nvPr>
        </p:nvSpPr>
        <p:spPr>
          <a:xfrm>
            <a:off x="838203" y="524929"/>
            <a:ext cx="10515600" cy="1325559"/>
          </a:xfrm>
        </p:spPr>
        <p:txBody>
          <a:bodyPr/>
          <a:lstStyle>
            <a:lvl1pPr>
              <a:defRPr sz="4800">
                <a:solidFill>
                  <a:srgbClr val="FFFFFF"/>
                </a:solidFill>
                <a:latin typeface="Arial" pitchFamily="34"/>
                <a:cs typeface="Arial" pitchFamily="34"/>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59E7EE11-1D89-BC72-F849-3B1E18F6B6BD}"/>
              </a:ext>
            </a:extLst>
          </p:cNvPr>
          <p:cNvSpPr txBox="1">
            <a:spLocks noGrp="1"/>
          </p:cNvSpPr>
          <p:nvPr>
            <p:ph idx="4294967295"/>
          </p:nvPr>
        </p:nvSpPr>
        <p:spPr>
          <a:xfrm>
            <a:off x="838203" y="2524128"/>
            <a:ext cx="10454636" cy="3652835"/>
          </a:xfrm>
        </p:spPr>
        <p:txBody>
          <a:bodyPr/>
          <a:lstStyle>
            <a:lvl1pPr marL="0" indent="0">
              <a:buNone/>
              <a:defRPr>
                <a:latin typeface="Arial" pitchFamily="34"/>
                <a:cs typeface="Arial" pitchFamily="34"/>
              </a:defRPr>
            </a:lvl1pPr>
            <a:lvl2pPr marL="457200" indent="0">
              <a:buNone/>
              <a:defRPr>
                <a:latin typeface="Arial" pitchFamily="34"/>
                <a:cs typeface="Arial" pitchFamily="34"/>
              </a:defRPr>
            </a:lvl2pPr>
          </a:lstStyle>
          <a:p>
            <a:pPr lvl="0"/>
            <a:r>
              <a:rPr lang="en-US"/>
              <a:t>Click to edit Master text styles</a:t>
            </a:r>
          </a:p>
          <a:p>
            <a:pPr lvl="1"/>
            <a:r>
              <a:rPr lang="en-US"/>
              <a:t>Second level</a:t>
            </a:r>
          </a:p>
        </p:txBody>
      </p:sp>
      <p:sp>
        <p:nvSpPr>
          <p:cNvPr id="5" name="Footer Placeholder 5">
            <a:extLst>
              <a:ext uri="{FF2B5EF4-FFF2-40B4-BE49-F238E27FC236}">
                <a16:creationId xmlns:a16="http://schemas.microsoft.com/office/drawing/2014/main" id="{F16212E1-E9B2-B9E0-6763-3C67AA970051}"/>
              </a:ext>
            </a:extLst>
          </p:cNvPr>
          <p:cNvSpPr txBox="1">
            <a:spLocks noGrp="1"/>
          </p:cNvSpPr>
          <p:nvPr>
            <p:ph type="ftr" sz="quarter" idx="9"/>
          </p:nvPr>
        </p:nvSpPr>
        <p:spPr>
          <a:xfrm>
            <a:off x="838203" y="6355710"/>
            <a:ext cx="4114800" cy="250829"/>
          </a:xfrm>
        </p:spPr>
        <p:txBody>
          <a:bodyPr/>
          <a:lstStyle>
            <a:lvl1pPr>
              <a:defRPr sz="1000">
                <a:latin typeface="Arial" pitchFamily="34"/>
                <a:cs typeface="Arial" pitchFamily="34"/>
              </a:defRPr>
            </a:lvl1pPr>
          </a:lstStyle>
          <a:p>
            <a:pPr lvl="0"/>
            <a:endParaRPr lang="en-US"/>
          </a:p>
        </p:txBody>
      </p:sp>
    </p:spTree>
    <p:extLst>
      <p:ext uri="{BB962C8B-B14F-4D97-AF65-F5344CB8AC3E}">
        <p14:creationId xmlns:p14="http://schemas.microsoft.com/office/powerpoint/2010/main" val="340808490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16296A-6AB9-6134-D798-7E89C43FD5B8}"/>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A7BD0093-00C2-AC51-2F1A-DCBA61CD4238}"/>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53A1F0A-95C6-532E-F96E-92CED5FD177A}"/>
              </a:ext>
            </a:extLst>
          </p:cNvPr>
          <p:cNvSpPr txBox="1">
            <a:spLocks noGrp="1"/>
          </p:cNvSpPr>
          <p:nvPr>
            <p:ph type="ftr" sz="quarter" idx="3"/>
          </p:nvPr>
        </p:nvSpPr>
        <p:spPr>
          <a:xfrm>
            <a:off x="838203" y="6310310"/>
            <a:ext cx="41148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908F90"/>
                </a:solidFill>
                <a:uFillTx/>
                <a:latin typeface="Aktiv Grotesk Medium"/>
              </a:defRPr>
            </a:lvl1pPr>
          </a:lstStyle>
          <a:p>
            <a:pPr lvl="0"/>
            <a:endParaRPr lang="en-US"/>
          </a:p>
        </p:txBody>
      </p:sp>
      <p:pic>
        <p:nvPicPr>
          <p:cNvPr id="5" name="Picture 5" descr="Logo&#10;&#10;Description automatically generated">
            <a:extLst>
              <a:ext uri="{FF2B5EF4-FFF2-40B4-BE49-F238E27FC236}">
                <a16:creationId xmlns:a16="http://schemas.microsoft.com/office/drawing/2014/main" id="{8BD5875A-CD9F-150E-1B37-A58349399A49}"/>
              </a:ext>
            </a:extLst>
          </p:cNvPr>
          <p:cNvPicPr>
            <a:picLocks noChangeAspect="1"/>
          </p:cNvPicPr>
          <p:nvPr/>
        </p:nvPicPr>
        <p:blipFill>
          <a:blip r:embed="rId36"/>
          <a:stretch>
            <a:fillRect/>
          </a:stretch>
        </p:blipFill>
        <p:spPr>
          <a:xfrm>
            <a:off x="11407140" y="6338904"/>
            <a:ext cx="365760" cy="306058"/>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363536"/>
          </a:solidFill>
          <a:uFillTx/>
          <a:latin typeface="Aktiv Grotesk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363536"/>
          </a:solidFill>
          <a:uFillTx/>
          <a:latin typeface="Aktiv Grotesk Medium"/>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363536"/>
          </a:solidFill>
          <a:uFillTx/>
          <a:latin typeface="Aktiv Grotesk Medium"/>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363536"/>
          </a:solidFill>
          <a:uFillTx/>
          <a:latin typeface="Aktiv Grotesk Medium"/>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363536"/>
          </a:solidFill>
          <a:uFillTx/>
          <a:latin typeface="Aktiv Grotesk Medium"/>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363536"/>
          </a:solidFill>
          <a:uFillTx/>
          <a:latin typeface="Aktiv Grotesk Medium"/>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hyperlink" Target="https://www.mhamd.org/what-we-do/advocacy/take-action/" TargetMode="Externa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hyperlink" Target="https://www.mhamd.org/what-we-do/advocacy/take-action/" TargetMode="Externa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mgaleg.maryland.gov/mgawebsite/Committees/Index/senate" TargetMode="External"/><Relationship Id="rId2" Type="http://schemas.openxmlformats.org/officeDocument/2006/relationships/hyperlink" Target="https://mgaleg.maryland.gov/mgawebsite/" TargetMode="External"/><Relationship Id="rId1" Type="http://schemas.openxmlformats.org/officeDocument/2006/relationships/slideLayout" Target="../slideLayouts/slideLayout5.xml"/><Relationship Id="rId4" Type="http://schemas.openxmlformats.org/officeDocument/2006/relationships/hyperlink" Target="https://mgaleg.maryland.gov/mgawebsite/Committees/Index/hous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mgaleg.maryland.gov/mgawebsite/Legislation/Details/sb0074/?ys=2015r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dlslibrary.state.md.us/publications/NonMd/SB74Ch6_2015.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mgaleg.maryland.gov/mgawebsite/Legislation/Details/hb0775/?ys=2017rs"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8F54-568C-331D-6423-A6C8358CE896}"/>
              </a:ext>
            </a:extLst>
          </p:cNvPr>
          <p:cNvSpPr txBox="1">
            <a:spLocks noGrp="1"/>
          </p:cNvSpPr>
          <p:nvPr>
            <p:ph type="title"/>
          </p:nvPr>
        </p:nvSpPr>
        <p:spPr/>
        <p:txBody>
          <a:bodyPr/>
          <a:lstStyle/>
          <a:p>
            <a:pPr lvl="0"/>
            <a:r>
              <a:rPr lang="en-US"/>
              <a:t>Perinatal Mental Health Advocay</a:t>
            </a:r>
          </a:p>
        </p:txBody>
      </p:sp>
      <p:sp>
        <p:nvSpPr>
          <p:cNvPr id="3" name="Subtitle 2">
            <a:extLst>
              <a:ext uri="{FF2B5EF4-FFF2-40B4-BE49-F238E27FC236}">
                <a16:creationId xmlns:a16="http://schemas.microsoft.com/office/drawing/2014/main" id="{FD9415CB-7364-FCD8-1F3B-F78E31F0BEAD}"/>
              </a:ext>
            </a:extLst>
          </p:cNvPr>
          <p:cNvSpPr txBox="1">
            <a:spLocks noGrp="1"/>
          </p:cNvSpPr>
          <p:nvPr>
            <p:ph type="subTitle" idx="4294967295"/>
          </p:nvPr>
        </p:nvSpPr>
        <p:spPr>
          <a:xfrm>
            <a:off x="4063995" y="5996671"/>
            <a:ext cx="4914900" cy="417515"/>
          </a:xfrm>
        </p:spPr>
        <p:txBody>
          <a:bodyPr>
            <a:noAutofit/>
          </a:bodyPr>
          <a:lstStyle/>
          <a:p>
            <a:pPr marL="0" lvl="0" indent="0" algn="r">
              <a:buNone/>
            </a:pPr>
            <a:r>
              <a:rPr lang="en-US" sz="2400" baseline="-25000">
                <a:solidFill>
                  <a:srgbClr val="FFFFFF"/>
                </a:solidFill>
                <a:latin typeface="Arial" pitchFamily="34"/>
                <a:cs typeface="Arial" pitchFamily="34"/>
              </a:rPr>
              <a:t>Ann Geddes, Director of Child and Oler Adult Policy, MHAMD, January 6,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ACBB5-8575-F135-CFDF-9513FA932513}"/>
              </a:ext>
            </a:extLst>
          </p:cNvPr>
          <p:cNvSpPr txBox="1">
            <a:spLocks noGrp="1"/>
          </p:cNvSpPr>
          <p:nvPr>
            <p:ph type="title"/>
          </p:nvPr>
        </p:nvSpPr>
        <p:spPr/>
        <p:txBody>
          <a:bodyPr/>
          <a:lstStyle/>
          <a:p>
            <a:pPr lvl="0"/>
            <a:r>
              <a:rPr lang="en-US"/>
              <a:t>2017 Legislation – HB 775/SB 600</a:t>
            </a:r>
          </a:p>
        </p:txBody>
      </p:sp>
      <p:sp>
        <p:nvSpPr>
          <p:cNvPr id="3" name="Content Placeholder 2">
            <a:extLst>
              <a:ext uri="{FF2B5EF4-FFF2-40B4-BE49-F238E27FC236}">
                <a16:creationId xmlns:a16="http://schemas.microsoft.com/office/drawing/2014/main" id="{C789E743-965B-0663-9CA7-514CAB1D44BC}"/>
              </a:ext>
            </a:extLst>
          </p:cNvPr>
          <p:cNvSpPr txBox="1">
            <a:spLocks noGrp="1"/>
          </p:cNvSpPr>
          <p:nvPr>
            <p:ph type="body" idx="4294967295"/>
          </p:nvPr>
        </p:nvSpPr>
        <p:spPr>
          <a:xfrm>
            <a:off x="838203" y="2488612"/>
            <a:ext cx="10454636" cy="3652835"/>
          </a:xfrm>
        </p:spPr>
        <p:txBody>
          <a:bodyPr/>
          <a:lstStyle/>
          <a:p>
            <a:pPr lvl="0">
              <a:lnSpc>
                <a:spcPct val="80000"/>
              </a:lnSpc>
            </a:pPr>
            <a:r>
              <a:rPr lang="en-US" b="1"/>
              <a:t>#3 Requirement</a:t>
            </a:r>
          </a:p>
          <a:p>
            <a:pPr lvl="0">
              <a:lnSpc>
                <a:spcPct val="80000"/>
              </a:lnSpc>
            </a:pPr>
            <a:r>
              <a:rPr lang="en-US" i="1"/>
              <a:t>Identify up-to-date, evidence-based information about perinatal mental health disorders, which must be provided to health care facilities and providers, and posted on the Department’s website</a:t>
            </a:r>
          </a:p>
          <a:p>
            <a:pPr marL="0" lvl="0" indent="0">
              <a:lnSpc>
                <a:spcPct val="80000"/>
              </a:lnSpc>
              <a:buNone/>
            </a:pPr>
            <a:endParaRPr lang="en-US"/>
          </a:p>
          <a:p>
            <a:pPr lvl="0">
              <a:lnSpc>
                <a:spcPct val="80000"/>
              </a:lnSpc>
            </a:pPr>
            <a:r>
              <a:rPr lang="en-US" sz="2400"/>
              <a:t>MDH website - </a:t>
            </a:r>
            <a:r>
              <a:rPr lang="en-US" sz="2400" b="1"/>
              <a:t>Maternal and Child Health Bureau</a:t>
            </a:r>
          </a:p>
          <a:p>
            <a:pPr marL="457200" lvl="1" indent="0">
              <a:lnSpc>
                <a:spcPct val="80000"/>
              </a:lnSpc>
              <a:buNone/>
            </a:pPr>
            <a:r>
              <a:rPr lang="en-US" sz="2000"/>
              <a:t>“Maternal and Perinatal Health Program”</a:t>
            </a:r>
          </a:p>
          <a:p>
            <a:pPr marL="457200" lvl="1" indent="0">
              <a:lnSpc>
                <a:spcPct val="80000"/>
              </a:lnSpc>
              <a:buNone/>
            </a:pPr>
            <a:r>
              <a:rPr lang="en-US" sz="2000"/>
              <a:t>	“Resources for Pregnant and Postpartum People”</a:t>
            </a:r>
          </a:p>
          <a:p>
            <a:pPr marL="457200" lvl="1" indent="0">
              <a:lnSpc>
                <a:spcPct val="80000"/>
              </a:lnSpc>
              <a:buNone/>
            </a:pPr>
            <a:r>
              <a:rPr lang="en-US" sz="2000"/>
              <a:t>		The only resource related to mental health is the National Maternal Mental 			Health Hotline</a:t>
            </a:r>
          </a:p>
          <a:p>
            <a:pPr lvl="0">
              <a:lnSpc>
                <a:spcPct val="80000"/>
              </a:lnSpc>
            </a:pPr>
            <a:endParaRPr lang="en-US"/>
          </a:p>
          <a:p>
            <a:pPr lvl="0">
              <a:lnSpc>
                <a:spcPct val="80000"/>
              </a:lnSpc>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8F130CEA-63EF-652A-80C9-93225A8C6033}"/>
              </a:ext>
            </a:extLst>
          </p:cNvPr>
          <p:cNvSpPr txBox="1">
            <a:spLocks noGrp="1"/>
          </p:cNvSpPr>
          <p:nvPr>
            <p:ph type="title"/>
          </p:nvPr>
        </p:nvSpPr>
        <p:spPr/>
        <p:txBody>
          <a:bodyPr/>
          <a:lstStyle/>
          <a:p>
            <a:pPr lvl="0"/>
            <a:r>
              <a:rPr lang="en-US"/>
              <a:t>MHAMD Public Policy Team</a:t>
            </a:r>
          </a:p>
        </p:txBody>
      </p:sp>
      <p:sp>
        <p:nvSpPr>
          <p:cNvPr id="3" name="Content Placeholder 4">
            <a:extLst>
              <a:ext uri="{FF2B5EF4-FFF2-40B4-BE49-F238E27FC236}">
                <a16:creationId xmlns:a16="http://schemas.microsoft.com/office/drawing/2014/main" id="{AE41F519-F11E-A138-E228-B83C08BC76C4}"/>
              </a:ext>
            </a:extLst>
          </p:cNvPr>
          <p:cNvSpPr txBox="1">
            <a:spLocks noGrp="1"/>
          </p:cNvSpPr>
          <p:nvPr>
            <p:ph type="body" idx="4294967295"/>
          </p:nvPr>
        </p:nvSpPr>
        <p:spPr>
          <a:xfrm>
            <a:off x="838203" y="2488612"/>
            <a:ext cx="10454636" cy="3652835"/>
          </a:xfrm>
        </p:spPr>
        <p:txBody>
          <a:bodyPr/>
          <a:lstStyle/>
          <a:p>
            <a:pPr marL="0" lvl="0" indent="0">
              <a:buNone/>
            </a:pPr>
            <a:r>
              <a:rPr lang="en-US" sz="2600">
                <a:latin typeface="Arial" pitchFamily="34"/>
                <a:cs typeface="Arial" pitchFamily="34"/>
              </a:rPr>
              <a:t>Work with the Maryland legislature, government officials, and other stakeholders to affect laws and policies, so that all Marylanders have access to the mental health and substance use treatment they need to lead safe and fulfilling lives:</a:t>
            </a:r>
          </a:p>
          <a:p>
            <a:pPr marL="457200" lvl="0" indent="-457200">
              <a:lnSpc>
                <a:spcPct val="70000"/>
              </a:lnSpc>
            </a:pPr>
            <a:r>
              <a:rPr lang="en-US" sz="2200">
                <a:latin typeface="Arial" pitchFamily="34"/>
                <a:cs typeface="Arial" pitchFamily="34"/>
              </a:rPr>
              <a:t>Behavioral Health Coalition</a:t>
            </a:r>
          </a:p>
          <a:p>
            <a:pPr marL="457200" lvl="0" indent="-457200">
              <a:lnSpc>
                <a:spcPct val="70000"/>
              </a:lnSpc>
            </a:pPr>
            <a:r>
              <a:rPr lang="en-US" sz="2200">
                <a:latin typeface="Arial" pitchFamily="34"/>
                <a:cs typeface="Arial" pitchFamily="34"/>
              </a:rPr>
              <a:t>Children’s Behavioral Health Coalition</a:t>
            </a:r>
          </a:p>
          <a:p>
            <a:pPr marL="457200" lvl="0" indent="-457200">
              <a:lnSpc>
                <a:spcPct val="70000"/>
              </a:lnSpc>
            </a:pPr>
            <a:r>
              <a:rPr lang="en-US" sz="2200">
                <a:latin typeface="Arial" pitchFamily="34"/>
                <a:cs typeface="Arial" pitchFamily="34"/>
              </a:rPr>
              <a:t>Mental Health and Aging Coalition</a:t>
            </a:r>
          </a:p>
          <a:p>
            <a:pPr marL="0" lvl="0" indent="0">
              <a:lnSpc>
                <a:spcPct val="70000"/>
              </a:lnSpc>
              <a:buNone/>
            </a:pPr>
            <a:endParaRPr lang="en-US" sz="2600">
              <a:latin typeface="Arial" pitchFamily="34"/>
              <a:cs typeface="Arial" pitchFamily="34"/>
            </a:endParaRPr>
          </a:p>
          <a:p>
            <a:pPr marL="0" lvl="0" indent="0">
              <a:lnSpc>
                <a:spcPct val="70000"/>
              </a:lnSpc>
              <a:buNone/>
            </a:pPr>
            <a:r>
              <a:rPr lang="en-US" sz="2600">
                <a:latin typeface="Arial" pitchFamily="34"/>
                <a:cs typeface="Arial" pitchFamily="34"/>
              </a:rPr>
              <a:t>Diverse groups of stakeholders working together for unified action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1C3CE-C188-6DB2-61AF-0A3506C42869}"/>
              </a:ext>
            </a:extLst>
          </p:cNvPr>
          <p:cNvSpPr txBox="1">
            <a:spLocks noGrp="1"/>
          </p:cNvSpPr>
          <p:nvPr>
            <p:ph type="title"/>
          </p:nvPr>
        </p:nvSpPr>
        <p:spPr/>
        <p:txBody>
          <a:bodyPr/>
          <a:lstStyle/>
          <a:p>
            <a:pPr lvl="0"/>
            <a:r>
              <a:rPr lang="en-US" sz="3500"/>
              <a:t>Advocacy to Address Perinatal Mental Health Disorders – Children’s Behavioral Health Coalition</a:t>
            </a:r>
          </a:p>
        </p:txBody>
      </p:sp>
      <p:sp>
        <p:nvSpPr>
          <p:cNvPr id="3" name="Content Placeholder 2">
            <a:extLst>
              <a:ext uri="{FF2B5EF4-FFF2-40B4-BE49-F238E27FC236}">
                <a16:creationId xmlns:a16="http://schemas.microsoft.com/office/drawing/2014/main" id="{0A70895D-42DE-F9E4-979E-E81767C54809}"/>
              </a:ext>
            </a:extLst>
          </p:cNvPr>
          <p:cNvSpPr txBox="1">
            <a:spLocks noGrp="1"/>
          </p:cNvSpPr>
          <p:nvPr>
            <p:ph type="body" idx="4294967295"/>
          </p:nvPr>
        </p:nvSpPr>
        <p:spPr>
          <a:xfrm>
            <a:off x="838203" y="2488612"/>
            <a:ext cx="10454636" cy="3652835"/>
          </a:xfrm>
        </p:spPr>
        <p:txBody>
          <a:bodyPr/>
          <a:lstStyle/>
          <a:p>
            <a:pPr lvl="0">
              <a:lnSpc>
                <a:spcPct val="80000"/>
              </a:lnSpc>
            </a:pPr>
            <a:r>
              <a:rPr lang="en-US" sz="2600"/>
              <a:t>New emphasis on Infant and Early Childhood Mental Health</a:t>
            </a:r>
          </a:p>
          <a:p>
            <a:pPr marL="914400" lvl="1" indent="-457200">
              <a:lnSpc>
                <a:spcPct val="80000"/>
              </a:lnSpc>
            </a:pPr>
            <a:r>
              <a:rPr lang="en-US" sz="2200"/>
              <a:t>Infant and Early Childhood Mental Health closely intertwined with parental mental health</a:t>
            </a:r>
          </a:p>
          <a:p>
            <a:pPr lvl="1">
              <a:lnSpc>
                <a:spcPct val="80000"/>
              </a:lnSpc>
            </a:pPr>
            <a:endParaRPr lang="en-US" sz="2200"/>
          </a:p>
          <a:p>
            <a:pPr marL="457200" lvl="0" indent="-457200">
              <a:lnSpc>
                <a:spcPct val="80000"/>
              </a:lnSpc>
            </a:pPr>
            <a:r>
              <a:rPr lang="en-US" sz="2600"/>
              <a:t>2026 CBHC Policy Agenda - Adopt recommendations from the state’s Task Force to Study Maternal Mental Health</a:t>
            </a:r>
          </a:p>
          <a:p>
            <a:pPr marL="914400" lvl="1" indent="-457200">
              <a:lnSpc>
                <a:spcPct val="80000"/>
              </a:lnSpc>
            </a:pPr>
            <a:r>
              <a:rPr lang="en-US" sz="2200"/>
              <a:t>expand access to information and resources for mothers and families at various times during the perinatal period</a:t>
            </a:r>
          </a:p>
          <a:p>
            <a:pPr marL="914400" lvl="1" indent="-457200">
              <a:lnSpc>
                <a:spcPct val="80000"/>
              </a:lnSpc>
            </a:pPr>
            <a:r>
              <a:rPr lang="en-US" sz="2200"/>
              <a:t>improve screening for perinatal mood disorders</a:t>
            </a:r>
          </a:p>
          <a:p>
            <a:pPr marL="914400" lvl="1" indent="-457200">
              <a:lnSpc>
                <a:spcPct val="80000"/>
              </a:lnSpc>
            </a:pPr>
            <a:r>
              <a:rPr lang="en-US" sz="2200"/>
              <a:t>enhance maternal mental health training for maternity care providers and pediatricians.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72416-FCB1-9241-B793-3600180986D7}"/>
              </a:ext>
            </a:extLst>
          </p:cNvPr>
          <p:cNvSpPr txBox="1">
            <a:spLocks noGrp="1"/>
          </p:cNvSpPr>
          <p:nvPr>
            <p:ph type="title"/>
          </p:nvPr>
        </p:nvSpPr>
        <p:spPr/>
        <p:txBody>
          <a:bodyPr/>
          <a:lstStyle/>
          <a:p>
            <a:pPr lvl="0"/>
            <a:r>
              <a:rPr lang="en-US" sz="4300"/>
              <a:t>2026 Legislation – Delegate White-Holland and Senator Gile</a:t>
            </a:r>
          </a:p>
        </p:txBody>
      </p:sp>
      <p:sp>
        <p:nvSpPr>
          <p:cNvPr id="3" name="Content Placeholder 2">
            <a:extLst>
              <a:ext uri="{FF2B5EF4-FFF2-40B4-BE49-F238E27FC236}">
                <a16:creationId xmlns:a16="http://schemas.microsoft.com/office/drawing/2014/main" id="{2BB3A795-444F-9142-9B4A-B7DFFAF76651}"/>
              </a:ext>
            </a:extLst>
          </p:cNvPr>
          <p:cNvSpPr txBox="1">
            <a:spLocks noGrp="1"/>
          </p:cNvSpPr>
          <p:nvPr>
            <p:ph type="body" idx="4294967295"/>
          </p:nvPr>
        </p:nvSpPr>
        <p:spPr>
          <a:xfrm>
            <a:off x="838203" y="2488612"/>
            <a:ext cx="10454636" cy="3652835"/>
          </a:xfrm>
        </p:spPr>
        <p:txBody>
          <a:bodyPr/>
          <a:lstStyle/>
          <a:p>
            <a:pPr lvl="1"/>
            <a:r>
              <a:rPr lang="en-US" b="1"/>
              <a:t>Screening: </a:t>
            </a:r>
            <a:r>
              <a:rPr lang="en-US"/>
              <a:t>Require mental health screening for all patients prenatally through the first year postpartum</a:t>
            </a:r>
          </a:p>
          <a:p>
            <a:pPr lvl="1"/>
            <a:endParaRPr lang="en-US"/>
          </a:p>
          <a:p>
            <a:pPr lvl="1"/>
            <a:r>
              <a:rPr lang="en-US" b="1"/>
              <a:t>Screening coverage:</a:t>
            </a:r>
            <a:r>
              <a:rPr lang="en-US"/>
              <a:t> Required for Medicaid and commercial plans that incorporate quality measures to encourage screening, diagnosis, treatment, and referral. </a:t>
            </a:r>
          </a:p>
          <a:p>
            <a:pPr lvl="2"/>
            <a:r>
              <a:rPr lang="en-US" sz="2400"/>
              <a:t>Model states: California, West Virginia, Minnesota</a:t>
            </a:r>
          </a:p>
          <a:p>
            <a:pPr lvl="2"/>
            <a:endParaRPr lang="en-US"/>
          </a:p>
          <a:p>
            <a:pPr lvl="0"/>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3A60F-62B9-3D36-AD28-7F3FE3AE36FA}"/>
              </a:ext>
            </a:extLst>
          </p:cNvPr>
          <p:cNvSpPr txBox="1">
            <a:spLocks noGrp="1"/>
          </p:cNvSpPr>
          <p:nvPr>
            <p:ph type="title"/>
          </p:nvPr>
        </p:nvSpPr>
        <p:spPr/>
        <p:txBody>
          <a:bodyPr/>
          <a:lstStyle/>
          <a:p>
            <a:pPr lvl="0"/>
            <a:r>
              <a:rPr lang="en-US" sz="4300"/>
              <a:t>2026 Legislation – Delegate White-Holland and Senator Gile</a:t>
            </a:r>
          </a:p>
        </p:txBody>
      </p:sp>
      <p:sp>
        <p:nvSpPr>
          <p:cNvPr id="3" name="Content Placeholder 2">
            <a:extLst>
              <a:ext uri="{FF2B5EF4-FFF2-40B4-BE49-F238E27FC236}">
                <a16:creationId xmlns:a16="http://schemas.microsoft.com/office/drawing/2014/main" id="{7AB7834D-691D-CF7E-A069-6CFA83D86F6D}"/>
              </a:ext>
            </a:extLst>
          </p:cNvPr>
          <p:cNvSpPr txBox="1">
            <a:spLocks noGrp="1"/>
          </p:cNvSpPr>
          <p:nvPr>
            <p:ph type="body" idx="4294967295"/>
          </p:nvPr>
        </p:nvSpPr>
        <p:spPr>
          <a:xfrm>
            <a:off x="838203" y="2488612"/>
            <a:ext cx="10454636" cy="3652835"/>
          </a:xfrm>
        </p:spPr>
        <p:txBody>
          <a:bodyPr/>
          <a:lstStyle/>
          <a:p>
            <a:pPr lvl="1"/>
            <a:r>
              <a:rPr lang="en-US" b="1"/>
              <a:t>Patient Education:</a:t>
            </a:r>
            <a:r>
              <a:rPr lang="en-US"/>
              <a:t> Require health care providers to offer maternal mental health information and resources for care to mothers and families at various times during the perinatal period. </a:t>
            </a:r>
          </a:p>
          <a:p>
            <a:pPr lvl="2"/>
            <a:r>
              <a:rPr lang="en-US" sz="2400"/>
              <a:t>Model states: West Virginia, Virginia, New York, California, Minnesota</a:t>
            </a:r>
          </a:p>
          <a:p>
            <a:pPr lvl="2"/>
            <a:endParaRPr lang="en-US" sz="2400"/>
          </a:p>
          <a:p>
            <a:pPr lvl="1"/>
            <a:r>
              <a:rPr lang="en-US" b="1"/>
              <a:t>Training for providers: </a:t>
            </a:r>
            <a:r>
              <a:rPr lang="en-US"/>
              <a:t>Require the development of free maternal mental health continuing medical education/continuing education unit trainings for providers who interact with pregnant and postpartum women. </a:t>
            </a:r>
          </a:p>
          <a:p>
            <a:pPr lvl="2"/>
            <a:r>
              <a:rPr lang="en-US" sz="2400"/>
              <a:t>Model states: New York, California, Minnesota</a:t>
            </a:r>
          </a:p>
          <a:p>
            <a:pPr lvl="0"/>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7C072-68A5-86E3-5F32-EA15272DAFA8}"/>
              </a:ext>
            </a:extLst>
          </p:cNvPr>
          <p:cNvSpPr txBox="1">
            <a:spLocks noGrp="1"/>
          </p:cNvSpPr>
          <p:nvPr>
            <p:ph type="title"/>
          </p:nvPr>
        </p:nvSpPr>
        <p:spPr/>
        <p:txBody>
          <a:bodyPr/>
          <a:lstStyle/>
          <a:p>
            <a:pPr lvl="0"/>
            <a:r>
              <a:rPr lang="en-US"/>
              <a:t>Get Involved!</a:t>
            </a:r>
          </a:p>
        </p:txBody>
      </p:sp>
      <p:sp>
        <p:nvSpPr>
          <p:cNvPr id="3" name="Content Placeholder 2">
            <a:extLst>
              <a:ext uri="{FF2B5EF4-FFF2-40B4-BE49-F238E27FC236}">
                <a16:creationId xmlns:a16="http://schemas.microsoft.com/office/drawing/2014/main" id="{86A94ECE-023B-AD9E-6528-B5ECFBAC11E5}"/>
              </a:ext>
            </a:extLst>
          </p:cNvPr>
          <p:cNvSpPr txBox="1">
            <a:spLocks noGrp="1"/>
          </p:cNvSpPr>
          <p:nvPr>
            <p:ph type="body" idx="4294967295"/>
          </p:nvPr>
        </p:nvSpPr>
        <p:spPr>
          <a:xfrm>
            <a:off x="838203" y="2488612"/>
            <a:ext cx="10454636" cy="3652835"/>
          </a:xfrm>
        </p:spPr>
        <p:txBody>
          <a:bodyPr/>
          <a:lstStyle/>
          <a:p>
            <a:pPr marL="457200" lvl="0" indent="-457200"/>
            <a:r>
              <a:rPr lang="en-US" sz="2600"/>
              <a:t>Become an advocate! See what MHAMD is working on, join us in our efforts, and sign up for legislative alerts and bill charts</a:t>
            </a:r>
          </a:p>
          <a:p>
            <a:pPr marL="457200" lvl="0" indent="-457200"/>
            <a:r>
              <a:rPr lang="en-US" sz="2600"/>
              <a:t>Read information on basic rules and resources for effective advocacy</a:t>
            </a:r>
          </a:p>
          <a:p>
            <a:pPr lvl="0"/>
            <a:endParaRPr lang="en-US" sz="2600"/>
          </a:p>
          <a:p>
            <a:pPr lvl="0"/>
            <a:r>
              <a:rPr lang="en-US" sz="2600">
                <a:hlinkClick r:id="rId2">
                  <a:extLst>
                    <a:ext uri="{A12FA001-AC4F-418D-AE19-62706E023703}">
                      <ahyp:hlinkClr xmlns:ahyp="http://schemas.microsoft.com/office/drawing/2018/hyperlinkcolor" val="tx"/>
                    </a:ext>
                  </a:extLst>
                </a:hlinkClick>
              </a:rPr>
              <a:t>https://www.mhamd.org/what-we-do/advocacy/take-action/</a:t>
            </a:r>
            <a:endParaRPr lang="en-US" sz="2600"/>
          </a:p>
          <a:p>
            <a:pPr lvl="0">
              <a:lnSpc>
                <a:spcPct val="80000"/>
              </a:lnSpc>
            </a:pPr>
            <a:endParaRPr lang="en-US" sz="2600"/>
          </a:p>
          <a:p>
            <a:pPr lvl="0">
              <a:lnSpc>
                <a:spcPct val="80000"/>
              </a:lnSpc>
            </a:pPr>
            <a:r>
              <a:rPr lang="en-US" sz="260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8E2B9-7428-66A5-A0CA-81E502193A55}"/>
              </a:ext>
            </a:extLst>
          </p:cNvPr>
          <p:cNvSpPr txBox="1">
            <a:spLocks noGrp="1"/>
          </p:cNvSpPr>
          <p:nvPr>
            <p:ph type="title"/>
          </p:nvPr>
        </p:nvSpPr>
        <p:spPr/>
        <p:txBody>
          <a:bodyPr/>
          <a:lstStyle/>
          <a:p>
            <a:pPr lvl="0"/>
            <a:r>
              <a:rPr lang="en-US"/>
              <a:t>Get Involved!</a:t>
            </a:r>
          </a:p>
        </p:txBody>
      </p:sp>
      <p:sp>
        <p:nvSpPr>
          <p:cNvPr id="3" name="Content Placeholder 2">
            <a:extLst>
              <a:ext uri="{FF2B5EF4-FFF2-40B4-BE49-F238E27FC236}">
                <a16:creationId xmlns:a16="http://schemas.microsoft.com/office/drawing/2014/main" id="{C87EE812-707C-F70A-B411-84AFF88EF1FC}"/>
              </a:ext>
            </a:extLst>
          </p:cNvPr>
          <p:cNvSpPr txBox="1">
            <a:spLocks noGrp="1"/>
          </p:cNvSpPr>
          <p:nvPr>
            <p:ph type="body" idx="4294967295"/>
          </p:nvPr>
        </p:nvSpPr>
        <p:spPr>
          <a:xfrm>
            <a:off x="838203" y="2488612"/>
            <a:ext cx="10454636" cy="3652835"/>
          </a:xfrm>
        </p:spPr>
        <p:txBody>
          <a:bodyPr/>
          <a:lstStyle/>
          <a:p>
            <a:pPr lvl="0"/>
            <a:r>
              <a:rPr lang="en-US"/>
              <a:t>Attend an event:</a:t>
            </a:r>
          </a:p>
          <a:p>
            <a:pPr marL="457200" lvl="0" indent="-457200"/>
            <a:r>
              <a:rPr lang="en-US"/>
              <a:t>MHAMD Legislative Briefing, February 16, 3:00-8:30pm, Graduate Annapolis Hotel, $95 and sponsorship opportunities</a:t>
            </a:r>
          </a:p>
          <a:p>
            <a:pPr marL="457200" lvl="0" indent="-457200"/>
            <a:r>
              <a:rPr lang="en-US"/>
              <a:t>“Keep the Door Open” Rally, February 26, 12:00 noon, Lawyers Mall</a:t>
            </a:r>
          </a:p>
          <a:p>
            <a:pPr lvl="0"/>
            <a:endParaRPr lang="en-US"/>
          </a:p>
          <a:p>
            <a:pPr lvl="0"/>
            <a:r>
              <a:rPr lang="en-US">
                <a:hlinkClick r:id="rId2">
                  <a:extLst>
                    <a:ext uri="{A12FA001-AC4F-418D-AE19-62706E023703}">
                      <ahyp:hlinkClr xmlns:ahyp="http://schemas.microsoft.com/office/drawing/2018/hyperlinkcolor" val="tx"/>
                    </a:ext>
                  </a:extLst>
                </a:hlinkClick>
              </a:rPr>
              <a:t>https://www.mhamd.org/what-we-do/advocacy/take-action/</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3C0EE-E529-7003-F39F-5B8D1478EACD}"/>
              </a:ext>
            </a:extLst>
          </p:cNvPr>
          <p:cNvSpPr txBox="1">
            <a:spLocks noGrp="1"/>
          </p:cNvSpPr>
          <p:nvPr>
            <p:ph type="title"/>
          </p:nvPr>
        </p:nvSpPr>
        <p:spPr/>
        <p:txBody>
          <a:bodyPr/>
          <a:lstStyle/>
          <a:p>
            <a:pPr lvl="0"/>
            <a:r>
              <a:rPr lang="en-US" sz="4300"/>
              <a:t>Submit Written Testimony and/or Testify in Person for Committee Hearing</a:t>
            </a:r>
          </a:p>
        </p:txBody>
      </p:sp>
      <p:sp>
        <p:nvSpPr>
          <p:cNvPr id="3" name="Content Placeholder 2">
            <a:extLst>
              <a:ext uri="{FF2B5EF4-FFF2-40B4-BE49-F238E27FC236}">
                <a16:creationId xmlns:a16="http://schemas.microsoft.com/office/drawing/2014/main" id="{E8385DBD-10B4-322F-774D-772D273F70AF}"/>
              </a:ext>
            </a:extLst>
          </p:cNvPr>
          <p:cNvSpPr txBox="1">
            <a:spLocks noGrp="1"/>
          </p:cNvSpPr>
          <p:nvPr>
            <p:ph type="body" idx="4294967295"/>
          </p:nvPr>
        </p:nvSpPr>
        <p:spPr>
          <a:xfrm>
            <a:off x="838203" y="2488612"/>
            <a:ext cx="10454636" cy="3652835"/>
          </a:xfrm>
        </p:spPr>
        <p:txBody>
          <a:bodyPr/>
          <a:lstStyle/>
          <a:p>
            <a:pPr marL="457200" lvl="0" indent="-457200">
              <a:lnSpc>
                <a:spcPct val="100000"/>
              </a:lnSpc>
            </a:pPr>
            <a:r>
              <a:rPr lang="en-US"/>
              <a:t>Information on committee hearing schedule is listed in MHAMD Bill Chart</a:t>
            </a:r>
          </a:p>
          <a:p>
            <a:pPr marL="457200" lvl="0" indent="-457200">
              <a:lnSpc>
                <a:spcPct val="80000"/>
              </a:lnSpc>
            </a:pPr>
            <a:r>
              <a:rPr lang="en-US"/>
              <a:t>Establish a ‘My MGA” Account on Maryland General Assembly website </a:t>
            </a:r>
            <a:r>
              <a:rPr lang="en-US">
                <a:hlinkClick r:id="rId2">
                  <a:extLst>
                    <a:ext uri="{A12FA001-AC4F-418D-AE19-62706E023703}">
                      <ahyp:hlinkClr xmlns:ahyp="http://schemas.microsoft.com/office/drawing/2018/hyperlinkcolor" val="tx"/>
                    </a:ext>
                  </a:extLst>
                </a:hlinkClick>
              </a:rPr>
              <a:t>https://mgaleg.maryland.gov/mgawebsite/#</a:t>
            </a:r>
            <a:endParaRPr lang="en-US"/>
          </a:p>
          <a:p>
            <a:pPr marL="457200" lvl="0" indent="-457200">
              <a:lnSpc>
                <a:spcPct val="80000"/>
              </a:lnSpc>
            </a:pPr>
            <a:r>
              <a:rPr lang="en-US"/>
              <a:t>Review committee rules for written and oral testimony:</a:t>
            </a:r>
          </a:p>
          <a:p>
            <a:pPr marL="914400" lvl="1" indent="-457200">
              <a:lnSpc>
                <a:spcPct val="80000"/>
              </a:lnSpc>
            </a:pPr>
            <a:r>
              <a:rPr lang="en-US"/>
              <a:t>Senate </a:t>
            </a:r>
            <a:r>
              <a:rPr lang="en-US">
                <a:hlinkClick r:id="rId3">
                  <a:extLst>
                    <a:ext uri="{A12FA001-AC4F-418D-AE19-62706E023703}">
                      <ahyp:hlinkClr xmlns:ahyp="http://schemas.microsoft.com/office/drawing/2018/hyperlinkcolor" val="tx"/>
                    </a:ext>
                  </a:extLst>
                </a:hlinkClick>
              </a:rPr>
              <a:t>https://mgaleg.maryland.gov/mgawebsite/Committees/Index/senate</a:t>
            </a:r>
            <a:endParaRPr lang="en-US"/>
          </a:p>
          <a:p>
            <a:pPr marL="914400" lvl="1" indent="-457200">
              <a:lnSpc>
                <a:spcPct val="80000"/>
              </a:lnSpc>
            </a:pPr>
            <a:r>
              <a:rPr lang="en-US"/>
              <a:t>House:</a:t>
            </a:r>
          </a:p>
          <a:p>
            <a:pPr lvl="1">
              <a:lnSpc>
                <a:spcPct val="80000"/>
              </a:lnSpc>
            </a:pPr>
            <a:r>
              <a:rPr lang="en-US"/>
              <a:t>	</a:t>
            </a:r>
            <a:r>
              <a:rPr lang="en-US">
                <a:hlinkClick r:id="rId4">
                  <a:extLst>
                    <a:ext uri="{A12FA001-AC4F-418D-AE19-62706E023703}">
                      <ahyp:hlinkClr xmlns:ahyp="http://schemas.microsoft.com/office/drawing/2018/hyperlinkcolor" val="tx"/>
                    </a:ext>
                  </a:extLst>
                </a:hlinkClick>
              </a:rPr>
              <a:t>https://mgaleg.maryland.gov/mgawebsite/Committees/Index/house</a:t>
            </a:r>
            <a:endParaRPr lang="en-US"/>
          </a:p>
          <a:p>
            <a:pPr lvl="1">
              <a:lnSpc>
                <a:spcPct val="80000"/>
              </a:lnSpc>
            </a:pPr>
            <a:endParaRPr lang="en-US"/>
          </a:p>
          <a:p>
            <a:pPr marL="914400" lvl="1" indent="-457200">
              <a:lnSpc>
                <a:spcPct val="80000"/>
              </a:lnSpc>
            </a:pPr>
            <a:endParaRPr lang="en-US"/>
          </a:p>
          <a:p>
            <a:pPr marL="457200" lvl="0" indent="-457200">
              <a:lnSpc>
                <a:spcPct val="80000"/>
              </a:lnSpc>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C56E7-899E-EF5D-70F6-A701B6014235}"/>
              </a:ext>
            </a:extLst>
          </p:cNvPr>
          <p:cNvSpPr txBox="1">
            <a:spLocks noGrp="1"/>
          </p:cNvSpPr>
          <p:nvPr>
            <p:ph type="title"/>
          </p:nvPr>
        </p:nvSpPr>
        <p:spPr/>
        <p:txBody>
          <a:bodyPr/>
          <a:lstStyle/>
          <a:p>
            <a:pPr lvl="0"/>
            <a:r>
              <a:rPr lang="en-US"/>
              <a:t>Questions?</a:t>
            </a:r>
            <a:br>
              <a:rPr lang="en-US"/>
            </a:b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B3B4EDA-1691-8478-F58B-9A594D45FC4C}"/>
              </a:ext>
            </a:extLst>
          </p:cNvPr>
          <p:cNvSpPr txBox="1">
            <a:spLocks noGrp="1"/>
          </p:cNvSpPr>
          <p:nvPr>
            <p:ph type="title"/>
          </p:nvPr>
        </p:nvSpPr>
        <p:spPr/>
        <p:txBody>
          <a:bodyPr/>
          <a:lstStyle/>
          <a:p>
            <a:pPr lvl="0"/>
            <a:r>
              <a:rPr lang="en-US"/>
              <a:t>Perinatal Mental Health</a:t>
            </a:r>
          </a:p>
        </p:txBody>
      </p:sp>
      <p:sp>
        <p:nvSpPr>
          <p:cNvPr id="3" name="Content Placeholder 4">
            <a:extLst>
              <a:ext uri="{FF2B5EF4-FFF2-40B4-BE49-F238E27FC236}">
                <a16:creationId xmlns:a16="http://schemas.microsoft.com/office/drawing/2014/main" id="{9A385BF6-A088-B2F7-699B-3751D9EA7961}"/>
              </a:ext>
            </a:extLst>
          </p:cNvPr>
          <p:cNvSpPr txBox="1">
            <a:spLocks noGrp="1"/>
          </p:cNvSpPr>
          <p:nvPr>
            <p:ph type="body" idx="4294967295"/>
          </p:nvPr>
        </p:nvSpPr>
        <p:spPr>
          <a:xfrm>
            <a:off x="838203" y="2488612"/>
            <a:ext cx="10454636" cy="3652835"/>
          </a:xfrm>
        </p:spPr>
        <p:txBody>
          <a:bodyPr/>
          <a:lstStyle/>
          <a:p>
            <a:pPr marL="0" lvl="0" indent="0">
              <a:buNone/>
            </a:pPr>
            <a:r>
              <a:rPr lang="en-US" b="1">
                <a:latin typeface="Arial" pitchFamily="34"/>
                <a:cs typeface="Arial" pitchFamily="34"/>
              </a:rPr>
              <a:t>Perinatal</a:t>
            </a:r>
            <a:r>
              <a:rPr lang="en-US">
                <a:latin typeface="Arial" pitchFamily="34"/>
                <a:cs typeface="Arial" pitchFamily="34"/>
              </a:rPr>
              <a:t>: Refers to the time period of pregnancy through the first year postpartum.</a:t>
            </a:r>
          </a:p>
          <a:p>
            <a:pPr marL="457200" lvl="0" indent="-457200"/>
            <a:r>
              <a:rPr lang="en-US" sz="2200">
                <a:latin typeface="Arial" pitchFamily="34"/>
                <a:cs typeface="Arial" pitchFamily="34"/>
              </a:rPr>
              <a:t>One in seven women will experience depression during pregnancy or in the first 12 months after delivery</a:t>
            </a:r>
          </a:p>
          <a:p>
            <a:pPr marL="457200" lvl="0" indent="-457200"/>
            <a:r>
              <a:rPr lang="en-US" sz="2200">
                <a:latin typeface="Arial" pitchFamily="34"/>
                <a:cs typeface="Arial" pitchFamily="34"/>
              </a:rPr>
              <a:t>More than 400,000 infants every year are born to mothers who are depressed</a:t>
            </a:r>
          </a:p>
          <a:p>
            <a:pPr marL="457200" lvl="0" indent="-457200"/>
            <a:r>
              <a:rPr lang="en-US" sz="2200">
                <a:latin typeface="Arial" pitchFamily="34"/>
                <a:cs typeface="Arial" pitchFamily="34"/>
              </a:rPr>
              <a:t>Postpartum anxiety disorders such as panic disorder, obsessive compulsive disorder and generalized anxiety disorder are as common as postpartum depression and often coincide with depression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60968-D1FD-EE04-D23A-ED0E3EC50805}"/>
              </a:ext>
            </a:extLst>
          </p:cNvPr>
          <p:cNvSpPr txBox="1">
            <a:spLocks noGrp="1"/>
          </p:cNvSpPr>
          <p:nvPr>
            <p:ph type="title"/>
          </p:nvPr>
        </p:nvSpPr>
        <p:spPr/>
        <p:txBody>
          <a:bodyPr/>
          <a:lstStyle/>
          <a:p>
            <a:pPr lvl="0"/>
            <a:r>
              <a:rPr lang="en-US" sz="4300"/>
              <a:t>Untreated Perinatal Mental Health Conditions</a:t>
            </a:r>
          </a:p>
        </p:txBody>
      </p:sp>
      <p:sp>
        <p:nvSpPr>
          <p:cNvPr id="3" name="Content Placeholder 2">
            <a:extLst>
              <a:ext uri="{FF2B5EF4-FFF2-40B4-BE49-F238E27FC236}">
                <a16:creationId xmlns:a16="http://schemas.microsoft.com/office/drawing/2014/main" id="{56D34FBD-88EE-CBDC-89BF-CB6930518F9F}"/>
              </a:ext>
            </a:extLst>
          </p:cNvPr>
          <p:cNvSpPr txBox="1">
            <a:spLocks noGrp="1"/>
          </p:cNvSpPr>
          <p:nvPr>
            <p:ph type="body" idx="4294967295"/>
          </p:nvPr>
        </p:nvSpPr>
        <p:spPr>
          <a:xfrm>
            <a:off x="838203" y="2488612"/>
            <a:ext cx="10454636" cy="3652835"/>
          </a:xfrm>
        </p:spPr>
        <p:txBody>
          <a:bodyPr/>
          <a:lstStyle/>
          <a:p>
            <a:pPr marL="457200" lvl="0" indent="-457200"/>
            <a:r>
              <a:rPr lang="en-US">
                <a:latin typeface="Arial" pitchFamily="34"/>
                <a:cs typeface="Arial" pitchFamily="34"/>
              </a:rPr>
              <a:t>Approximately 50 percent of all mothers who experience perinatal mental health disorders are never identified</a:t>
            </a:r>
          </a:p>
          <a:p>
            <a:pPr marL="457200" lvl="0" indent="-457200"/>
            <a:r>
              <a:rPr lang="en-US">
                <a:latin typeface="Arial" pitchFamily="34"/>
                <a:cs typeface="Arial" pitchFamily="34"/>
              </a:rPr>
              <a:t>Perinatal depression is the most underdiagnosed and untreated obstetric complication in the United States</a:t>
            </a:r>
          </a:p>
          <a:p>
            <a:pPr marL="457200" lvl="0" indent="-457200"/>
            <a:endParaRPr lang="en-US">
              <a:latin typeface="Arial" pitchFamily="34"/>
              <a:cs typeface="Arial" pitchFamily="3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2879A-DE81-FBAE-C6C1-6CA4F81FA685}"/>
              </a:ext>
            </a:extLst>
          </p:cNvPr>
          <p:cNvSpPr txBox="1">
            <a:spLocks noGrp="1"/>
          </p:cNvSpPr>
          <p:nvPr>
            <p:ph type="title"/>
          </p:nvPr>
        </p:nvSpPr>
        <p:spPr/>
        <p:txBody>
          <a:bodyPr/>
          <a:lstStyle/>
          <a:p>
            <a:pPr lvl="0"/>
            <a:r>
              <a:rPr lang="en-US" sz="3900"/>
              <a:t>Potential Consequences of Untreated Mood Disorders on the Mother during Pregnancy</a:t>
            </a:r>
          </a:p>
        </p:txBody>
      </p:sp>
      <p:sp>
        <p:nvSpPr>
          <p:cNvPr id="3" name="Content Placeholder 2">
            <a:extLst>
              <a:ext uri="{FF2B5EF4-FFF2-40B4-BE49-F238E27FC236}">
                <a16:creationId xmlns:a16="http://schemas.microsoft.com/office/drawing/2014/main" id="{CBFDE18E-2CE8-1DE7-3229-D8F2EF8AA057}"/>
              </a:ext>
            </a:extLst>
          </p:cNvPr>
          <p:cNvSpPr txBox="1">
            <a:spLocks noGrp="1"/>
          </p:cNvSpPr>
          <p:nvPr>
            <p:ph type="body" idx="4294967295"/>
          </p:nvPr>
        </p:nvSpPr>
        <p:spPr>
          <a:xfrm>
            <a:off x="838203" y="2488612"/>
            <a:ext cx="10454636" cy="3652835"/>
          </a:xfrm>
        </p:spPr>
        <p:txBody>
          <a:bodyPr/>
          <a:lstStyle/>
          <a:p>
            <a:pPr marL="0" lvl="0" indent="0">
              <a:lnSpc>
                <a:spcPct val="120000"/>
              </a:lnSpc>
              <a:buNone/>
            </a:pPr>
            <a:r>
              <a:rPr lang="en-US">
                <a:latin typeface="Arial" pitchFamily="34"/>
                <a:cs typeface="Arial" pitchFamily="34"/>
              </a:rPr>
              <a:t>Mood disorders during pregnancy have been associated with:</a:t>
            </a:r>
            <a:endParaRPr lang="en-US" sz="2400">
              <a:latin typeface="Arial" pitchFamily="34"/>
              <a:cs typeface="Arial" pitchFamily="34"/>
            </a:endParaRPr>
          </a:p>
          <a:p>
            <a:pPr lvl="0">
              <a:lnSpc>
                <a:spcPct val="110000"/>
              </a:lnSpc>
            </a:pPr>
            <a:r>
              <a:rPr lang="en-US" sz="2400">
                <a:latin typeface="Arial" pitchFamily="34"/>
                <a:cs typeface="Arial" pitchFamily="34"/>
              </a:rPr>
              <a:t>   Increased nausea and vomiting</a:t>
            </a:r>
          </a:p>
          <a:p>
            <a:pPr lvl="0">
              <a:lnSpc>
                <a:spcPct val="110000"/>
              </a:lnSpc>
            </a:pPr>
            <a:r>
              <a:rPr lang="en-US" sz="2400">
                <a:latin typeface="Arial" pitchFamily="34"/>
                <a:cs typeface="Arial" pitchFamily="34"/>
              </a:rPr>
              <a:t>   Low maternal weight gain</a:t>
            </a:r>
          </a:p>
          <a:p>
            <a:pPr marL="457200" lvl="0" indent="-457200">
              <a:lnSpc>
                <a:spcPct val="110000"/>
              </a:lnSpc>
            </a:pPr>
            <a:r>
              <a:rPr lang="en-US" sz="2400">
                <a:latin typeface="Arial" pitchFamily="34"/>
                <a:cs typeface="Arial" pitchFamily="34"/>
              </a:rPr>
              <a:t>Increased rates of preterm birth</a:t>
            </a:r>
          </a:p>
          <a:p>
            <a:pPr marL="457200" lvl="0" indent="-457200">
              <a:lnSpc>
                <a:spcPct val="110000"/>
              </a:lnSpc>
            </a:pPr>
            <a:r>
              <a:rPr lang="en-US" sz="2400">
                <a:latin typeface="Arial" pitchFamily="34"/>
                <a:cs typeface="Arial" pitchFamily="34"/>
              </a:rPr>
              <a:t>Increased rates of cigarette, alcohol, and other substance use</a:t>
            </a:r>
          </a:p>
          <a:p>
            <a:pPr marL="457200" lvl="0" indent="-457200">
              <a:lnSpc>
                <a:spcPct val="110000"/>
              </a:lnSpc>
            </a:pPr>
            <a:r>
              <a:rPr lang="en-US" sz="2400">
                <a:latin typeface="Arial" pitchFamily="34"/>
                <a:cs typeface="Arial" pitchFamily="34"/>
              </a:rPr>
              <a:t>Overall worse health status, including higher rates of preeclampsia and gestational diabetes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6ED5D-8952-F934-F13C-9793158EB24F}"/>
              </a:ext>
            </a:extLst>
          </p:cNvPr>
          <p:cNvSpPr txBox="1">
            <a:spLocks noGrp="1"/>
          </p:cNvSpPr>
          <p:nvPr>
            <p:ph type="title"/>
          </p:nvPr>
        </p:nvSpPr>
        <p:spPr/>
        <p:txBody>
          <a:bodyPr/>
          <a:lstStyle/>
          <a:p>
            <a:pPr lvl="0"/>
            <a:r>
              <a:rPr lang="en-US" sz="4300"/>
              <a:t>Potential Consequences of Perinatal Mental Health Conditions on an Infant</a:t>
            </a:r>
          </a:p>
        </p:txBody>
      </p:sp>
      <p:sp>
        <p:nvSpPr>
          <p:cNvPr id="3" name="Content Placeholder 2">
            <a:extLst>
              <a:ext uri="{FF2B5EF4-FFF2-40B4-BE49-F238E27FC236}">
                <a16:creationId xmlns:a16="http://schemas.microsoft.com/office/drawing/2014/main" id="{B0DAD68E-DE07-1726-11E4-2618533E7000}"/>
              </a:ext>
            </a:extLst>
          </p:cNvPr>
          <p:cNvSpPr txBox="1">
            <a:spLocks noGrp="1"/>
          </p:cNvSpPr>
          <p:nvPr>
            <p:ph type="body" idx="4294967295"/>
          </p:nvPr>
        </p:nvSpPr>
        <p:spPr>
          <a:xfrm>
            <a:off x="838203" y="2488612"/>
            <a:ext cx="10454636" cy="3652835"/>
          </a:xfrm>
        </p:spPr>
        <p:txBody>
          <a:bodyPr/>
          <a:lstStyle/>
          <a:p>
            <a:pPr marL="0" lvl="0" indent="0">
              <a:buNone/>
            </a:pPr>
            <a:r>
              <a:rPr lang="en-US">
                <a:latin typeface="Arial" pitchFamily="34"/>
                <a:cs typeface="Arial" pitchFamily="34"/>
              </a:rPr>
              <a:t>Untreated perinatal mental health conditions have been associated with multiple adverse outcomes on a child:</a:t>
            </a:r>
          </a:p>
          <a:p>
            <a:pPr marL="457200" lvl="0" indent="-457200"/>
            <a:r>
              <a:rPr lang="en-US" sz="2400">
                <a:latin typeface="Arial" pitchFamily="34"/>
                <a:cs typeface="Arial" pitchFamily="34"/>
              </a:rPr>
              <a:t>Slower language development</a:t>
            </a:r>
          </a:p>
          <a:p>
            <a:pPr marL="457200" lvl="0" indent="-457200"/>
            <a:r>
              <a:rPr lang="en-US" sz="2400">
                <a:latin typeface="Arial" pitchFamily="34"/>
                <a:cs typeface="Arial" pitchFamily="34"/>
              </a:rPr>
              <a:t>Difficult infant temperament</a:t>
            </a:r>
          </a:p>
          <a:p>
            <a:pPr marL="457200" lvl="0" indent="-457200"/>
            <a:r>
              <a:rPr lang="en-US" sz="2400">
                <a:latin typeface="Arial" pitchFamily="34"/>
                <a:cs typeface="Arial" pitchFamily="34"/>
              </a:rPr>
              <a:t>Poor attention regulation</a:t>
            </a:r>
          </a:p>
          <a:p>
            <a:pPr marL="457200" lvl="0" indent="-457200"/>
            <a:r>
              <a:rPr lang="en-US" sz="2400">
                <a:latin typeface="Arial" pitchFamily="34"/>
                <a:cs typeface="Arial" pitchFamily="34"/>
              </a:rPr>
              <a:t>Emotional and behavioral problems</a:t>
            </a:r>
          </a:p>
          <a:p>
            <a:pPr marL="457200" lvl="0" indent="-457200"/>
            <a:r>
              <a:rPr lang="en-US" sz="2400">
                <a:latin typeface="Arial" pitchFamily="34"/>
                <a:cs typeface="Arial" pitchFamily="34"/>
              </a:rPr>
              <a:t>Poor cognitive and motor development</a:t>
            </a:r>
          </a:p>
          <a:p>
            <a:pPr marL="457200" lvl="0" indent="-457200"/>
            <a:r>
              <a:rPr lang="en-US" sz="2400">
                <a:latin typeface="Arial" pitchFamily="34"/>
                <a:cs typeface="Arial" pitchFamily="34"/>
              </a:rPr>
              <a:t>Increased risk of subsequent anxiety and depression</a:t>
            </a:r>
          </a:p>
          <a:p>
            <a:pPr marL="0" lvl="0" indent="0">
              <a:buNone/>
            </a:pPr>
            <a:endParaRPr lang="en-US">
              <a:latin typeface="Arial" pitchFamily="34"/>
              <a:cs typeface="Arial" pitchFamily="3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C6BE9-EE19-3839-6C6C-7DEA2FDD03EC}"/>
              </a:ext>
            </a:extLst>
          </p:cNvPr>
          <p:cNvSpPr txBox="1">
            <a:spLocks noGrp="1"/>
          </p:cNvSpPr>
          <p:nvPr>
            <p:ph type="title"/>
          </p:nvPr>
        </p:nvSpPr>
        <p:spPr/>
        <p:txBody>
          <a:bodyPr/>
          <a:lstStyle/>
          <a:p>
            <a:pPr lvl="0"/>
            <a:r>
              <a:rPr lang="en-US" sz="4300"/>
              <a:t>2015 Legislation SB 74/HB 749, Chapter 6</a:t>
            </a:r>
          </a:p>
        </p:txBody>
      </p:sp>
      <p:sp>
        <p:nvSpPr>
          <p:cNvPr id="3" name="Content Placeholder 2">
            <a:extLst>
              <a:ext uri="{FF2B5EF4-FFF2-40B4-BE49-F238E27FC236}">
                <a16:creationId xmlns:a16="http://schemas.microsoft.com/office/drawing/2014/main" id="{19BF30A3-2642-3CB1-0FBF-6EE413F2FEBC}"/>
              </a:ext>
            </a:extLst>
          </p:cNvPr>
          <p:cNvSpPr txBox="1">
            <a:spLocks noGrp="1"/>
          </p:cNvSpPr>
          <p:nvPr>
            <p:ph type="body" idx="4294967295"/>
          </p:nvPr>
        </p:nvSpPr>
        <p:spPr>
          <a:xfrm>
            <a:off x="838203" y="2488612"/>
            <a:ext cx="10454636" cy="3652835"/>
          </a:xfrm>
        </p:spPr>
        <p:txBody>
          <a:bodyPr/>
          <a:lstStyle/>
          <a:p>
            <a:pPr marL="0" lvl="0" indent="0">
              <a:lnSpc>
                <a:spcPct val="80000"/>
              </a:lnSpc>
              <a:buNone/>
            </a:pPr>
            <a:r>
              <a:rPr lang="en-US" sz="2600">
                <a:latin typeface="Arial" pitchFamily="34"/>
                <a:cs typeface="Arial" pitchFamily="34"/>
              </a:rPr>
              <a:t>In 2015 the Maryland General Assembly enacted legislation to establish the Task Force to Study Maternal Mental Health, to:</a:t>
            </a:r>
          </a:p>
          <a:p>
            <a:pPr lvl="0">
              <a:lnSpc>
                <a:spcPct val="100000"/>
              </a:lnSpc>
            </a:pPr>
            <a:r>
              <a:rPr lang="en-US" sz="2200">
                <a:latin typeface="Arial" pitchFamily="34"/>
                <a:cs typeface="Arial" pitchFamily="34"/>
              </a:rPr>
              <a:t>Identify and recommend prevention, screening, identification and treatment strategies</a:t>
            </a:r>
          </a:p>
          <a:p>
            <a:pPr lvl="0">
              <a:lnSpc>
                <a:spcPct val="100000"/>
              </a:lnSpc>
            </a:pPr>
            <a:r>
              <a:rPr lang="en-US" sz="2200">
                <a:latin typeface="Arial" pitchFamily="34"/>
                <a:cs typeface="Arial" pitchFamily="34"/>
              </a:rPr>
              <a:t>Identify and recommend evidence-based practices for health care providers and public health systems</a:t>
            </a:r>
          </a:p>
          <a:p>
            <a:pPr lvl="0">
              <a:lnSpc>
                <a:spcPct val="100000"/>
              </a:lnSpc>
            </a:pPr>
            <a:r>
              <a:rPr lang="en-US" sz="2200">
                <a:latin typeface="Arial" pitchFamily="34"/>
                <a:cs typeface="Arial" pitchFamily="34"/>
              </a:rPr>
              <a:t>Make recommendations on legislation, policy initiatives, and funding requirements to address maternal mental health needs in Maryland</a:t>
            </a:r>
          </a:p>
          <a:p>
            <a:pPr lvl="0">
              <a:lnSpc>
                <a:spcPct val="100000"/>
              </a:lnSpc>
            </a:pPr>
            <a:r>
              <a:rPr lang="en-US" sz="2200">
                <a:latin typeface="Arial" pitchFamily="34"/>
                <a:cs typeface="Arial" pitchFamily="34"/>
                <a:hlinkClick r:id="rId2">
                  <a:extLst>
                    <a:ext uri="{A12FA001-AC4F-418D-AE19-62706E023703}">
                      <ahyp:hlinkClr xmlns:ahyp="http://schemas.microsoft.com/office/drawing/2018/hyperlinkcolor" val="tx"/>
                    </a:ext>
                  </a:extLst>
                </a:hlinkClick>
              </a:rPr>
              <a:t>https://mgaleg.maryland.gov/mgawebsite/Legislation/Details/sb0074/?ys=2015rs</a:t>
            </a:r>
            <a:endParaRPr lang="en-US" sz="2200">
              <a:latin typeface="Arial" pitchFamily="34"/>
              <a:cs typeface="Arial" pitchFamily="34"/>
            </a:endParaRPr>
          </a:p>
          <a:p>
            <a:pPr marL="0" lvl="0" indent="0">
              <a:lnSpc>
                <a:spcPct val="80000"/>
              </a:lnSpc>
              <a:buNone/>
            </a:pPr>
            <a:endParaRPr lang="en-US" sz="2200">
              <a:latin typeface="Arial" pitchFamily="34"/>
              <a:cs typeface="Arial" pitchFamily="34"/>
            </a:endParaRPr>
          </a:p>
          <a:p>
            <a:pPr lvl="0">
              <a:lnSpc>
                <a:spcPct val="80000"/>
              </a:lnSpc>
            </a:pPr>
            <a:endParaRPr lang="en-US" sz="2200">
              <a:latin typeface="Arial" pitchFamily="34"/>
              <a:cs typeface="Arial" pitchFamily="34"/>
            </a:endParaRPr>
          </a:p>
          <a:p>
            <a:pPr lvl="0">
              <a:lnSpc>
                <a:spcPct val="80000"/>
              </a:lnSpc>
            </a:pPr>
            <a:endParaRPr lang="en-US" sz="2600">
              <a:latin typeface="Arial" pitchFamily="34"/>
              <a:cs typeface="Arial" pitchFamily="34"/>
            </a:endParaRPr>
          </a:p>
          <a:p>
            <a:pPr lvl="0">
              <a:lnSpc>
                <a:spcPct val="80000"/>
              </a:lnSpc>
            </a:pPr>
            <a:endParaRPr lang="en-US" sz="2600">
              <a:latin typeface="Arial" pitchFamily="34"/>
              <a:cs typeface="Arial" pitchFamily="34"/>
            </a:endParaRPr>
          </a:p>
          <a:p>
            <a:pPr marL="0" lvl="0" indent="0">
              <a:lnSpc>
                <a:spcPct val="80000"/>
              </a:lnSpc>
              <a:buNone/>
            </a:pPr>
            <a:endParaRPr lang="en-US" sz="2600">
              <a:latin typeface="Arial" pitchFamily="34"/>
              <a:cs typeface="Arial" pitchFamily="3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8E71D-9BF9-CEED-7B0F-0EBD26931C7F}"/>
              </a:ext>
            </a:extLst>
          </p:cNvPr>
          <p:cNvSpPr txBox="1">
            <a:spLocks noGrp="1"/>
          </p:cNvSpPr>
          <p:nvPr>
            <p:ph type="title"/>
          </p:nvPr>
        </p:nvSpPr>
        <p:spPr/>
        <p:txBody>
          <a:bodyPr/>
          <a:lstStyle/>
          <a:p>
            <a:pPr lvl="0"/>
            <a:r>
              <a:rPr lang="en-US" sz="4300"/>
              <a:t>Recommendations of Task Force (2016)</a:t>
            </a:r>
          </a:p>
        </p:txBody>
      </p:sp>
      <p:sp>
        <p:nvSpPr>
          <p:cNvPr id="3" name="Content Placeholder 2">
            <a:extLst>
              <a:ext uri="{FF2B5EF4-FFF2-40B4-BE49-F238E27FC236}">
                <a16:creationId xmlns:a16="http://schemas.microsoft.com/office/drawing/2014/main" id="{D3F7015D-0FD3-A408-A74F-67F4A1D99DDE}"/>
              </a:ext>
            </a:extLst>
          </p:cNvPr>
          <p:cNvSpPr txBox="1">
            <a:spLocks noGrp="1"/>
          </p:cNvSpPr>
          <p:nvPr>
            <p:ph type="body" idx="4294967295"/>
          </p:nvPr>
        </p:nvSpPr>
        <p:spPr>
          <a:xfrm>
            <a:off x="838203" y="2488612"/>
            <a:ext cx="10454636" cy="3652835"/>
          </a:xfrm>
        </p:spPr>
        <p:txBody>
          <a:bodyPr/>
          <a:lstStyle/>
          <a:p>
            <a:pPr marL="457200" lvl="0" indent="-457200">
              <a:buFont typeface="Aptos Display"/>
              <a:buAutoNum type="arabicPeriod"/>
            </a:pPr>
            <a:r>
              <a:rPr lang="en-US" sz="2400"/>
              <a:t>Improve early identification of postpartum depression and other perinatal mood and anxiety disorders through </a:t>
            </a:r>
            <a:r>
              <a:rPr lang="en-US" sz="2400" b="1"/>
              <a:t>increased screening and patient education</a:t>
            </a:r>
          </a:p>
          <a:p>
            <a:pPr marL="457200" lvl="0" indent="-457200">
              <a:buFont typeface="Aptos Display"/>
              <a:buAutoNum type="arabicPeriod"/>
            </a:pPr>
            <a:r>
              <a:rPr lang="en-US" sz="2400"/>
              <a:t>Develop continuing maternal mental health </a:t>
            </a:r>
            <a:r>
              <a:rPr lang="en-US" sz="2400" b="1"/>
              <a:t>education for providers </a:t>
            </a:r>
            <a:r>
              <a:rPr lang="en-US" sz="2400"/>
              <a:t>who interact with women of reproductive age</a:t>
            </a:r>
          </a:p>
          <a:p>
            <a:pPr marL="457200" lvl="0" indent="-457200">
              <a:buFont typeface="Aptos Display"/>
              <a:buAutoNum type="arabicPeriod"/>
            </a:pPr>
            <a:r>
              <a:rPr lang="en-US" sz="2400"/>
              <a:t>Expand </a:t>
            </a:r>
            <a:r>
              <a:rPr lang="en-US" sz="2400" b="1"/>
              <a:t>psychiatric consultation programs </a:t>
            </a:r>
            <a:r>
              <a:rPr lang="en-US" sz="2400"/>
              <a:t>to assist obstetric, primary care, psychiatric and pediatric providers in addressing the emotional and mental health needs of pregnant and postpartum patients</a:t>
            </a:r>
          </a:p>
          <a:p>
            <a:pPr marL="0" lvl="0" indent="0">
              <a:buNone/>
            </a:pPr>
            <a:r>
              <a:rPr lang="en-US" sz="2400">
                <a:hlinkClick r:id="rId2">
                  <a:extLst>
                    <a:ext uri="{A12FA001-AC4F-418D-AE19-62706E023703}">
                      <ahyp:hlinkClr xmlns:ahyp="http://schemas.microsoft.com/office/drawing/2018/hyperlinkcolor" val="tx"/>
                    </a:ext>
                  </a:extLst>
                </a:hlinkClick>
              </a:rPr>
              <a:t>https://dlslibrary.state.md.us/publications/NonMd/SB74Ch6_2015.pdf</a:t>
            </a:r>
            <a:endParaRPr lang="en-US" sz="2400"/>
          </a:p>
          <a:p>
            <a:pPr marL="0" lvl="0" indent="0">
              <a:buNone/>
            </a:pP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0C5E-9650-2D9F-7930-060C4A520BD9}"/>
              </a:ext>
            </a:extLst>
          </p:cNvPr>
          <p:cNvSpPr txBox="1">
            <a:spLocks noGrp="1"/>
          </p:cNvSpPr>
          <p:nvPr>
            <p:ph type="title"/>
          </p:nvPr>
        </p:nvSpPr>
        <p:spPr/>
        <p:txBody>
          <a:bodyPr/>
          <a:lstStyle/>
          <a:p>
            <a:pPr lvl="0"/>
            <a:r>
              <a:rPr lang="en-US"/>
              <a:t>2017 Legislation – HB 775/SB 600</a:t>
            </a:r>
          </a:p>
        </p:txBody>
      </p:sp>
      <p:sp>
        <p:nvSpPr>
          <p:cNvPr id="3" name="Content Placeholder 2">
            <a:extLst>
              <a:ext uri="{FF2B5EF4-FFF2-40B4-BE49-F238E27FC236}">
                <a16:creationId xmlns:a16="http://schemas.microsoft.com/office/drawing/2014/main" id="{02CD6102-88C7-8F8A-7854-59D967684773}"/>
              </a:ext>
            </a:extLst>
          </p:cNvPr>
          <p:cNvSpPr txBox="1">
            <a:spLocks noGrp="1"/>
          </p:cNvSpPr>
          <p:nvPr>
            <p:ph type="body" idx="4294967295"/>
          </p:nvPr>
        </p:nvSpPr>
        <p:spPr>
          <a:xfrm>
            <a:off x="838203" y="2488612"/>
            <a:ext cx="10454636" cy="3652835"/>
          </a:xfrm>
        </p:spPr>
        <p:txBody>
          <a:bodyPr/>
          <a:lstStyle/>
          <a:p>
            <a:pPr lvl="0"/>
            <a:r>
              <a:rPr lang="en-US" b="1"/>
              <a:t>#1 Requirement:</a:t>
            </a:r>
          </a:p>
          <a:p>
            <a:pPr lvl="0"/>
            <a:r>
              <a:rPr lang="en-US" sz="2400" i="1"/>
              <a:t>MDH - Develop accredited continuing medical education programs for providers to improve early identification of perinatal mental health disorders.</a:t>
            </a:r>
          </a:p>
          <a:p>
            <a:pPr lvl="0"/>
            <a:endParaRPr lang="en-US" sz="2400" i="1"/>
          </a:p>
          <a:p>
            <a:pPr lvl="0"/>
            <a:r>
              <a:rPr lang="en-US" sz="2400"/>
              <a:t>Not done.</a:t>
            </a:r>
          </a:p>
          <a:p>
            <a:pPr marL="0" lvl="0" indent="0">
              <a:buNone/>
            </a:pPr>
            <a:endParaRPr lang="en-US" sz="2400"/>
          </a:p>
          <a:p>
            <a:pPr lvl="0"/>
            <a:r>
              <a:rPr lang="en-US" sz="2400">
                <a:hlinkClick r:id="rId2">
                  <a:extLst>
                    <a:ext uri="{A12FA001-AC4F-418D-AE19-62706E023703}">
                      <ahyp:hlinkClr xmlns:ahyp="http://schemas.microsoft.com/office/drawing/2018/hyperlinkcolor" val="tx"/>
                    </a:ext>
                  </a:extLst>
                </a:hlinkClick>
              </a:rPr>
              <a:t>https://mgaleg.maryland.gov/mgawebsite/Legislation/Details/hb0775/?ys=2017rs</a:t>
            </a:r>
            <a:endParaRPr lang="en-US" sz="2400"/>
          </a:p>
          <a:p>
            <a:pPr lvl="0"/>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97397-4C3C-838F-E719-8D3BAF6A2A0E}"/>
              </a:ext>
            </a:extLst>
          </p:cNvPr>
          <p:cNvSpPr txBox="1">
            <a:spLocks noGrp="1"/>
          </p:cNvSpPr>
          <p:nvPr>
            <p:ph type="title"/>
          </p:nvPr>
        </p:nvSpPr>
        <p:spPr/>
        <p:txBody>
          <a:bodyPr/>
          <a:lstStyle/>
          <a:p>
            <a:pPr lvl="0"/>
            <a:r>
              <a:rPr lang="en-US"/>
              <a:t>2017 Legislation – HB 775/SB 600</a:t>
            </a:r>
          </a:p>
        </p:txBody>
      </p:sp>
      <p:sp>
        <p:nvSpPr>
          <p:cNvPr id="3" name="Content Placeholder 2">
            <a:extLst>
              <a:ext uri="{FF2B5EF4-FFF2-40B4-BE49-F238E27FC236}">
                <a16:creationId xmlns:a16="http://schemas.microsoft.com/office/drawing/2014/main" id="{62D9D25F-DC50-31C4-4E42-9BC51F6AEB1A}"/>
              </a:ext>
            </a:extLst>
          </p:cNvPr>
          <p:cNvSpPr txBox="1">
            <a:spLocks noGrp="1"/>
          </p:cNvSpPr>
          <p:nvPr>
            <p:ph type="body" idx="4294967295"/>
          </p:nvPr>
        </p:nvSpPr>
        <p:spPr>
          <a:xfrm>
            <a:off x="838203" y="2488612"/>
            <a:ext cx="10454636" cy="3652835"/>
          </a:xfrm>
        </p:spPr>
        <p:txBody>
          <a:bodyPr/>
          <a:lstStyle/>
          <a:p>
            <a:pPr lvl="0"/>
            <a:r>
              <a:rPr lang="en-US" b="1"/>
              <a:t>#2 Requirement</a:t>
            </a:r>
          </a:p>
          <a:p>
            <a:pPr lvl="0"/>
            <a:r>
              <a:rPr lang="en-US" i="1"/>
              <a:t>MDH - Work to expand the Behavioral Health Integration in Pediatric Primary Care (BHIPP) consultation program to assist providers in addressing the emotional and mental health needs of pregnant and postpartum patients</a:t>
            </a:r>
          </a:p>
          <a:p>
            <a:pPr lvl="0"/>
            <a:endParaRPr lang="en-US"/>
          </a:p>
          <a:p>
            <a:pPr lvl="0"/>
            <a:r>
              <a:rPr lang="en-US"/>
              <a:t>Department Response – Currently don’t have the funding to expand the BHIPP consultation program</a:t>
            </a:r>
          </a:p>
          <a:p>
            <a:pPr lvl="0"/>
            <a:endParaRPr lang="en-US"/>
          </a:p>
        </p:txBody>
      </p:sp>
    </p:spTree>
  </p:cSld>
  <p:clrMapOvr>
    <a:masterClrMapping/>
  </p:clrMapOvr>
</p:sld>
</file>

<file path=ppt/theme/theme1.xml><?xml version="1.0" encoding="utf-8"?>
<a:theme xmlns:a="http://schemas.openxmlformats.org/drawingml/2006/main" name="Theme MHAMD DRAF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MHAMD%20Powerpoint%20Template</Template>
  <TotalTime>556</TotalTime>
  <Words>1110</Words>
  <Application>Microsoft Office PowerPoint</Application>
  <PresentationFormat>Widescreen</PresentationFormat>
  <Paragraphs>107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Aktiv Grotesk Light</vt:lpstr>
      <vt:lpstr>Aktiv Grotesk Medium</vt:lpstr>
      <vt:lpstr>Aptos Display</vt:lpstr>
      <vt:lpstr>Arial</vt:lpstr>
      <vt:lpstr>Calibri</vt:lpstr>
      <vt:lpstr>Theme MHAMD DRAFT</vt:lpstr>
      <vt:lpstr>Perinatal Mental Health Advocay</vt:lpstr>
      <vt:lpstr>Perinatal Mental Health</vt:lpstr>
      <vt:lpstr>Untreated Perinatal Mental Health Conditions</vt:lpstr>
      <vt:lpstr>Potential Consequences of Untreated Mood Disorders on the Mother during Pregnancy</vt:lpstr>
      <vt:lpstr>Potential Consequences of Perinatal Mental Health Conditions on an Infant</vt:lpstr>
      <vt:lpstr>2015 Legislation SB 74/HB 749, Chapter 6</vt:lpstr>
      <vt:lpstr>Recommendations of Task Force (2016)</vt:lpstr>
      <vt:lpstr>2017 Legislation – HB 775/SB 600</vt:lpstr>
      <vt:lpstr>2017 Legislation – HB 775/SB 600</vt:lpstr>
      <vt:lpstr>2017 Legislation – HB 775/SB 600</vt:lpstr>
      <vt:lpstr>MHAMD Public Policy Team</vt:lpstr>
      <vt:lpstr>Advocacy to Address Perinatal Mental Health Disorders – Children’s Behavioral Health Coalition</vt:lpstr>
      <vt:lpstr>2026 Legislation – Delegate White-Holland and Senator Gile</vt:lpstr>
      <vt:lpstr>2026 Legislation – Delegate White-Holland and Senator Gile</vt:lpstr>
      <vt:lpstr>Get Involved!</vt:lpstr>
      <vt:lpstr>Get Involved!</vt:lpstr>
      <vt:lpstr>Submit Written Testimony and/or Testify in Person for Committee Hearing</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 Geddes</dc:creator>
  <cp:lastModifiedBy>Ann Geddes</cp:lastModifiedBy>
  <cp:revision>2</cp:revision>
  <dcterms:created xsi:type="dcterms:W3CDTF">2026-01-02T15:13:41Z</dcterms:created>
  <dcterms:modified xsi:type="dcterms:W3CDTF">2026-01-05T14:38:30Z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0x010100D110C02730575D4DB69A6A2E95EB055D</vt:lpwstr>
  </property>
  <property fmtid="{D5CDD505-2E9C-101B-9397-08002B2CF9AE}" pid="3" name="Order">
    <vt:r8>58400</vt:r8>
  </property>
</Properties>
</file>