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6"/>
  </p:notesMasterIdLst>
  <p:sldIdLst>
    <p:sldId id="256" r:id="rId5"/>
    <p:sldId id="468" r:id="rId6"/>
    <p:sldId id="259" r:id="rId7"/>
    <p:sldId id="278" r:id="rId8"/>
    <p:sldId id="423" r:id="rId9"/>
    <p:sldId id="260" r:id="rId10"/>
    <p:sldId id="419" r:id="rId11"/>
    <p:sldId id="470" r:id="rId12"/>
    <p:sldId id="456" r:id="rId13"/>
    <p:sldId id="464" r:id="rId14"/>
    <p:sldId id="466" r:id="rId15"/>
    <p:sldId id="467" r:id="rId16"/>
    <p:sldId id="454" r:id="rId17"/>
    <p:sldId id="462" r:id="rId18"/>
    <p:sldId id="261" r:id="rId19"/>
    <p:sldId id="300" r:id="rId20"/>
    <p:sldId id="457" r:id="rId21"/>
    <p:sldId id="258" r:id="rId22"/>
    <p:sldId id="471" r:id="rId23"/>
    <p:sldId id="469" r:id="rId24"/>
    <p:sldId id="267" r:id="rId25"/>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BD249-5328-4550-B03C-7ADB4CC7B679}" v="2" dt="2025-12-18T15:57:41.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037" autoAdjust="0"/>
  </p:normalViewPr>
  <p:slideViewPr>
    <p:cSldViewPr snapToGrid="0">
      <p:cViewPr varScale="1">
        <p:scale>
          <a:sx n="96" d="100"/>
          <a:sy n="96" d="100"/>
        </p:scale>
        <p:origin x="11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y Ngamliya-Ndam" userId="S::rnndam@mhamd.org::e2804acf-35ea-42a9-ae92-0ebb85095fa0" providerId="AD" clId="Web-{ADC341CA-BC30-5216-7C5E-54FB075FC65E}"/>
    <pc:docChg chg="addSld modSld">
      <pc:chgData name="Rony Ngamliya-Ndam" userId="S::rnndam@mhamd.org::e2804acf-35ea-42a9-ae92-0ebb85095fa0" providerId="AD" clId="Web-{ADC341CA-BC30-5216-7C5E-54FB075FC65E}" dt="2025-12-12T18:26:36.797" v="92" actId="20577"/>
      <pc:docMkLst>
        <pc:docMk/>
      </pc:docMkLst>
      <pc:sldChg chg="modSp">
        <pc:chgData name="Rony Ngamliya-Ndam" userId="S::rnndam@mhamd.org::e2804acf-35ea-42a9-ae92-0ebb85095fa0" providerId="AD" clId="Web-{ADC341CA-BC30-5216-7C5E-54FB075FC65E}" dt="2025-12-12T18:26:36.797" v="92" actId="20577"/>
        <pc:sldMkLst>
          <pc:docMk/>
          <pc:sldMk cId="795385167" sldId="256"/>
        </pc:sldMkLst>
        <pc:spChg chg="mod">
          <ac:chgData name="Rony Ngamliya-Ndam" userId="S::rnndam@mhamd.org::e2804acf-35ea-42a9-ae92-0ebb85095fa0" providerId="AD" clId="Web-{ADC341CA-BC30-5216-7C5E-54FB075FC65E}" dt="2025-12-12T18:26:36.797" v="92" actId="20577"/>
          <ac:spMkLst>
            <pc:docMk/>
            <pc:sldMk cId="795385167" sldId="256"/>
            <ac:spMk id="3" creationId="{C79B7FB6-D2A8-31A9-1124-19519B9BB1FD}"/>
          </ac:spMkLst>
        </pc:spChg>
      </pc:sldChg>
      <pc:sldChg chg="modSp">
        <pc:chgData name="Rony Ngamliya-Ndam" userId="S::rnndam@mhamd.org::e2804acf-35ea-42a9-ae92-0ebb85095fa0" providerId="AD" clId="Web-{ADC341CA-BC30-5216-7C5E-54FB075FC65E}" dt="2025-12-12T18:23:21.153" v="17" actId="20577"/>
        <pc:sldMkLst>
          <pc:docMk/>
          <pc:sldMk cId="2567385632" sldId="261"/>
        </pc:sldMkLst>
        <pc:spChg chg="mod">
          <ac:chgData name="Rony Ngamliya-Ndam" userId="S::rnndam@mhamd.org::e2804acf-35ea-42a9-ae92-0ebb85095fa0" providerId="AD" clId="Web-{ADC341CA-BC30-5216-7C5E-54FB075FC65E}" dt="2025-12-12T18:23:21.153" v="17" actId="20577"/>
          <ac:spMkLst>
            <pc:docMk/>
            <pc:sldMk cId="2567385632" sldId="261"/>
            <ac:spMk id="4" creationId="{0D216CE6-6239-7A0A-CAD0-B86728D266DA}"/>
          </ac:spMkLst>
        </pc:spChg>
      </pc:sldChg>
      <pc:sldChg chg="modSp add replId">
        <pc:chgData name="Rony Ngamliya-Ndam" userId="S::rnndam@mhamd.org::e2804acf-35ea-42a9-ae92-0ebb85095fa0" providerId="AD" clId="Web-{ADC341CA-BC30-5216-7C5E-54FB075FC65E}" dt="2025-12-12T18:25:43.953" v="82" actId="1076"/>
        <pc:sldMkLst>
          <pc:docMk/>
          <pc:sldMk cId="1913376169" sldId="469"/>
        </pc:sldMkLst>
        <pc:spChg chg="mod">
          <ac:chgData name="Rony Ngamliya-Ndam" userId="S::rnndam@mhamd.org::e2804acf-35ea-42a9-ae92-0ebb85095fa0" providerId="AD" clId="Web-{ADC341CA-BC30-5216-7C5E-54FB075FC65E}" dt="2025-12-12T18:25:43.953" v="82" actId="1076"/>
          <ac:spMkLst>
            <pc:docMk/>
            <pc:sldMk cId="1913376169" sldId="469"/>
            <ac:spMk id="2" creationId="{A72563C7-FEA6-12AE-D34A-C48B4D210F88}"/>
          </ac:spMkLst>
        </pc:spChg>
      </pc:sldChg>
    </pc:docChg>
  </pc:docChgLst>
  <pc:docChgLst>
    <pc:chgData name="Angela McRae" userId="78f1c63a-9350-4385-83ea-37a94f1a64eb" providerId="ADAL" clId="{6700012D-B7B0-4CC5-BBD2-965B62F57EEE}"/>
    <pc:docChg chg="undo custSel addSld delSld modSld sldOrd delMainMaster modNotesMaster">
      <pc:chgData name="Angela McRae" userId="78f1c63a-9350-4385-83ea-37a94f1a64eb" providerId="ADAL" clId="{6700012D-B7B0-4CC5-BBD2-965B62F57EEE}" dt="2025-12-18T15:58:19.823" v="1608" actId="6549"/>
      <pc:docMkLst>
        <pc:docMk/>
      </pc:docMkLst>
      <pc:sldChg chg="addSp delSp modSp mod delDesignElem chgLayout">
        <pc:chgData name="Angela McRae" userId="78f1c63a-9350-4385-83ea-37a94f1a64eb" providerId="ADAL" clId="{6700012D-B7B0-4CC5-BBD2-965B62F57EEE}" dt="2025-12-11T21:32:08.602" v="1060" actId="478"/>
        <pc:sldMkLst>
          <pc:docMk/>
          <pc:sldMk cId="795385167" sldId="256"/>
        </pc:sldMkLst>
        <pc:spChg chg="mod ord">
          <ac:chgData name="Angela McRae" userId="78f1c63a-9350-4385-83ea-37a94f1a64eb" providerId="ADAL" clId="{6700012D-B7B0-4CC5-BBD2-965B62F57EEE}" dt="2025-12-11T19:21:22.461" v="459"/>
          <ac:spMkLst>
            <pc:docMk/>
            <pc:sldMk cId="795385167" sldId="256"/>
            <ac:spMk id="3" creationId="{C79B7FB6-D2A8-31A9-1124-19519B9BB1FD}"/>
          </ac:spMkLst>
        </pc:spChg>
        <pc:spChg chg="add mod ord">
          <ac:chgData name="Angela McRae" userId="78f1c63a-9350-4385-83ea-37a94f1a64eb" providerId="ADAL" clId="{6700012D-B7B0-4CC5-BBD2-965B62F57EEE}" dt="2025-12-11T19:21:22.461" v="459"/>
          <ac:spMkLst>
            <pc:docMk/>
            <pc:sldMk cId="795385167" sldId="256"/>
            <ac:spMk id="5" creationId="{F0A1B04D-5B19-9485-5753-037127603A21}"/>
          </ac:spMkLst>
        </pc:spChg>
      </pc:sldChg>
      <pc:sldChg chg="modSp mod ord modClrScheme chgLayout modNotesTx">
        <pc:chgData name="Angela McRae" userId="78f1c63a-9350-4385-83ea-37a94f1a64eb" providerId="ADAL" clId="{6700012D-B7B0-4CC5-BBD2-965B62F57EEE}" dt="2025-12-18T15:58:12.214" v="1607"/>
        <pc:sldMkLst>
          <pc:docMk/>
          <pc:sldMk cId="2621075232" sldId="258"/>
        </pc:sldMkLst>
        <pc:spChg chg="mod ord">
          <ac:chgData name="Angela McRae" userId="78f1c63a-9350-4385-83ea-37a94f1a64eb" providerId="ADAL" clId="{6700012D-B7B0-4CC5-BBD2-965B62F57EEE}" dt="2025-12-11T19:25:29.499" v="517" actId="120"/>
          <ac:spMkLst>
            <pc:docMk/>
            <pc:sldMk cId="2621075232" sldId="258"/>
            <ac:spMk id="4" creationId="{BEE83F0F-C185-0667-C1C1-DFB42AFDBC73}"/>
          </ac:spMkLst>
        </pc:spChg>
        <pc:spChg chg="mod ord">
          <ac:chgData name="Angela McRae" userId="78f1c63a-9350-4385-83ea-37a94f1a64eb" providerId="ADAL" clId="{6700012D-B7B0-4CC5-BBD2-965B62F57EEE}" dt="2025-12-12T20:23:41.223" v="1446" actId="27636"/>
          <ac:spMkLst>
            <pc:docMk/>
            <pc:sldMk cId="2621075232" sldId="258"/>
            <ac:spMk id="6" creationId="{B495AB50-66CB-1BDF-AA1E-14AA184C1DCA}"/>
          </ac:spMkLst>
        </pc:spChg>
        <pc:picChg chg="mod ord">
          <ac:chgData name="Angela McRae" userId="78f1c63a-9350-4385-83ea-37a94f1a64eb" providerId="ADAL" clId="{6700012D-B7B0-4CC5-BBD2-965B62F57EEE}" dt="2025-12-11T19:25:46.604" v="519" actId="1076"/>
          <ac:picMkLst>
            <pc:docMk/>
            <pc:sldMk cId="2621075232" sldId="258"/>
            <ac:picMk id="1026" creationId="{9E7EEDFA-CA77-26DE-1FDA-B633D8FE7D94}"/>
          </ac:picMkLst>
        </pc:picChg>
      </pc:sldChg>
      <pc:sldChg chg="addSp delSp modSp mod ord modClrScheme chgLayout">
        <pc:chgData name="Angela McRae" userId="78f1c63a-9350-4385-83ea-37a94f1a64eb" providerId="ADAL" clId="{6700012D-B7B0-4CC5-BBD2-965B62F57EEE}" dt="2025-12-11T19:29:09.785" v="536" actId="20577"/>
        <pc:sldMkLst>
          <pc:docMk/>
          <pc:sldMk cId="2711858562" sldId="259"/>
        </pc:sldMkLst>
        <pc:spChg chg="mod ord">
          <ac:chgData name="Angela McRae" userId="78f1c63a-9350-4385-83ea-37a94f1a64eb" providerId="ADAL" clId="{6700012D-B7B0-4CC5-BBD2-965B62F57EEE}" dt="2025-12-11T19:29:09.785" v="536" actId="20577"/>
          <ac:spMkLst>
            <pc:docMk/>
            <pc:sldMk cId="2711858562" sldId="259"/>
            <ac:spMk id="2" creationId="{F2BB0DB9-31EC-2FFB-B626-093F29375843}"/>
          </ac:spMkLst>
        </pc:spChg>
        <pc:picChg chg="mod">
          <ac:chgData name="Angela McRae" userId="78f1c63a-9350-4385-83ea-37a94f1a64eb" providerId="ADAL" clId="{6700012D-B7B0-4CC5-BBD2-965B62F57EEE}" dt="2025-12-11T19:28:51.413" v="531" actId="1076"/>
          <ac:picMkLst>
            <pc:docMk/>
            <pc:sldMk cId="2711858562" sldId="259"/>
            <ac:picMk id="3074" creationId="{62916DE0-775B-EDB4-A0F3-5203509AAB25}"/>
          </ac:picMkLst>
        </pc:picChg>
      </pc:sldChg>
      <pc:sldChg chg="modSp mod ord modClrScheme chgLayout modNotesTx">
        <pc:chgData name="Angela McRae" userId="78f1c63a-9350-4385-83ea-37a94f1a64eb" providerId="ADAL" clId="{6700012D-B7B0-4CC5-BBD2-965B62F57EEE}" dt="2025-12-11T21:34:49.638" v="1087" actId="20577"/>
        <pc:sldMkLst>
          <pc:docMk/>
          <pc:sldMk cId="307080855" sldId="260"/>
        </pc:sldMkLst>
        <pc:spChg chg="mod ord">
          <ac:chgData name="Angela McRae" userId="78f1c63a-9350-4385-83ea-37a94f1a64eb" providerId="ADAL" clId="{6700012D-B7B0-4CC5-BBD2-965B62F57EEE}" dt="2025-12-11T19:21:22.461" v="459"/>
          <ac:spMkLst>
            <pc:docMk/>
            <pc:sldMk cId="307080855" sldId="260"/>
            <ac:spMk id="5" creationId="{1F400DB7-729A-DD16-98D1-8E8EED4304EF}"/>
          </ac:spMkLst>
        </pc:spChg>
        <pc:spChg chg="mod ord">
          <ac:chgData name="Angela McRae" userId="78f1c63a-9350-4385-83ea-37a94f1a64eb" providerId="ADAL" clId="{6700012D-B7B0-4CC5-BBD2-965B62F57EEE}" dt="2025-12-11T21:34:38.809" v="1082" actId="27636"/>
          <ac:spMkLst>
            <pc:docMk/>
            <pc:sldMk cId="307080855" sldId="260"/>
            <ac:spMk id="6" creationId="{83F718A6-BAFD-83BF-73FC-88BD3605A7D3}"/>
          </ac:spMkLst>
        </pc:spChg>
      </pc:sldChg>
      <pc:sldChg chg="addSp delSp modSp mod modClrScheme chgLayout">
        <pc:chgData name="Angela McRae" userId="78f1c63a-9350-4385-83ea-37a94f1a64eb" providerId="ADAL" clId="{6700012D-B7B0-4CC5-BBD2-965B62F57EEE}" dt="2025-12-11T21:40:54.219" v="1093" actId="1076"/>
        <pc:sldMkLst>
          <pc:docMk/>
          <pc:sldMk cId="2567385632" sldId="261"/>
        </pc:sldMkLst>
        <pc:spChg chg="mod ord">
          <ac:chgData name="Angela McRae" userId="78f1c63a-9350-4385-83ea-37a94f1a64eb" providerId="ADAL" clId="{6700012D-B7B0-4CC5-BBD2-965B62F57EEE}" dt="2025-12-11T21:40:36.209" v="1089" actId="27636"/>
          <ac:spMkLst>
            <pc:docMk/>
            <pc:sldMk cId="2567385632" sldId="261"/>
            <ac:spMk id="4" creationId="{0D216CE6-6239-7A0A-CAD0-B86728D266DA}"/>
          </ac:spMkLst>
        </pc:spChg>
        <pc:picChg chg="mod">
          <ac:chgData name="Angela McRae" userId="78f1c63a-9350-4385-83ea-37a94f1a64eb" providerId="ADAL" clId="{6700012D-B7B0-4CC5-BBD2-965B62F57EEE}" dt="2025-12-11T21:40:54.219" v="1093" actId="1076"/>
          <ac:picMkLst>
            <pc:docMk/>
            <pc:sldMk cId="2567385632" sldId="261"/>
            <ac:picMk id="4098" creationId="{C361F013-EA90-1DEF-EE13-B22DDAE4B8DB}"/>
          </ac:picMkLst>
        </pc:picChg>
      </pc:sldChg>
      <pc:sldChg chg="addSp delSp modSp mod">
        <pc:chgData name="Angela McRae" userId="78f1c63a-9350-4385-83ea-37a94f1a64eb" providerId="ADAL" clId="{6700012D-B7B0-4CC5-BBD2-965B62F57EEE}" dt="2025-12-11T21:55:35.170" v="1191" actId="20577"/>
        <pc:sldMkLst>
          <pc:docMk/>
          <pc:sldMk cId="2494736428" sldId="267"/>
        </pc:sldMkLst>
        <pc:spChg chg="mod">
          <ac:chgData name="Angela McRae" userId="78f1c63a-9350-4385-83ea-37a94f1a64eb" providerId="ADAL" clId="{6700012D-B7B0-4CC5-BBD2-965B62F57EEE}" dt="2025-12-11T19:21:22.461" v="459"/>
          <ac:spMkLst>
            <pc:docMk/>
            <pc:sldMk cId="2494736428" sldId="267"/>
            <ac:spMk id="2" creationId="{0D80F20F-0DEC-36C2-F716-4ABD8BB35F78}"/>
          </ac:spMkLst>
        </pc:spChg>
        <pc:spChg chg="add mod">
          <ac:chgData name="Angela McRae" userId="78f1c63a-9350-4385-83ea-37a94f1a64eb" providerId="ADAL" clId="{6700012D-B7B0-4CC5-BBD2-965B62F57EEE}" dt="2025-12-11T21:55:35.170" v="1191" actId="20577"/>
          <ac:spMkLst>
            <pc:docMk/>
            <pc:sldMk cId="2494736428" sldId="267"/>
            <ac:spMk id="6" creationId="{EAE69ADE-5C20-FC7A-D43B-ED95DC12463A}"/>
          </ac:spMkLst>
        </pc:spChg>
      </pc:sldChg>
      <pc:sldChg chg="modSp mod modClrScheme chgLayout">
        <pc:chgData name="Angela McRae" userId="78f1c63a-9350-4385-83ea-37a94f1a64eb" providerId="ADAL" clId="{6700012D-B7B0-4CC5-BBD2-965B62F57EEE}" dt="2025-12-11T20:52:27.505" v="1059" actId="20577"/>
        <pc:sldMkLst>
          <pc:docMk/>
          <pc:sldMk cId="2074484267" sldId="278"/>
        </pc:sldMkLst>
        <pc:spChg chg="mod ord">
          <ac:chgData name="Angela McRae" userId="78f1c63a-9350-4385-83ea-37a94f1a64eb" providerId="ADAL" clId="{6700012D-B7B0-4CC5-BBD2-965B62F57EEE}" dt="2025-12-11T20:52:27.505" v="1059" actId="20577"/>
          <ac:spMkLst>
            <pc:docMk/>
            <pc:sldMk cId="2074484267" sldId="278"/>
            <ac:spMk id="4" creationId="{2901F4B1-C1FC-6244-567D-86243341A6B6}"/>
          </ac:spMkLst>
        </pc:spChg>
        <pc:spChg chg="mod ord">
          <ac:chgData name="Angela McRae" userId="78f1c63a-9350-4385-83ea-37a94f1a64eb" providerId="ADAL" clId="{6700012D-B7B0-4CC5-BBD2-965B62F57EEE}" dt="2025-12-11T19:23:34.365" v="462" actId="14100"/>
          <ac:spMkLst>
            <pc:docMk/>
            <pc:sldMk cId="2074484267" sldId="278"/>
            <ac:spMk id="5" creationId="{81A301E5-B176-9F20-DDCE-5F94D9324AF6}"/>
          </ac:spMkLst>
        </pc:spChg>
      </pc:sldChg>
      <pc:sldChg chg="addSp delSp modSp mod modClrScheme modAnim chgLayout modNotesTx">
        <pc:chgData name="Angela McRae" userId="78f1c63a-9350-4385-83ea-37a94f1a64eb" providerId="ADAL" clId="{6700012D-B7B0-4CC5-BBD2-965B62F57EEE}" dt="2025-12-18T15:58:19.823" v="1608" actId="6549"/>
        <pc:sldMkLst>
          <pc:docMk/>
          <pc:sldMk cId="424134251" sldId="300"/>
        </pc:sldMkLst>
        <pc:spChg chg="mod">
          <ac:chgData name="Angela McRae" userId="78f1c63a-9350-4385-83ea-37a94f1a64eb" providerId="ADAL" clId="{6700012D-B7B0-4CC5-BBD2-965B62F57EEE}" dt="2025-12-12T20:22:29.460" v="1436" actId="1076"/>
          <ac:spMkLst>
            <pc:docMk/>
            <pc:sldMk cId="424134251" sldId="300"/>
            <ac:spMk id="3" creationId="{20E03621-F13C-C27A-B9DE-9BFAC6244BD6}"/>
          </ac:spMkLst>
        </pc:spChg>
        <pc:spChg chg="mod">
          <ac:chgData name="Angela McRae" userId="78f1c63a-9350-4385-83ea-37a94f1a64eb" providerId="ADAL" clId="{6700012D-B7B0-4CC5-BBD2-965B62F57EEE}" dt="2025-12-12T20:23:19.963" v="1443" actId="1076"/>
          <ac:spMkLst>
            <pc:docMk/>
            <pc:sldMk cId="424134251" sldId="300"/>
            <ac:spMk id="4" creationId="{65EACA7D-9E6B-DA97-8524-E2D484BA9DCF}"/>
          </ac:spMkLst>
        </pc:spChg>
        <pc:spChg chg="mod">
          <ac:chgData name="Angela McRae" userId="78f1c63a-9350-4385-83ea-37a94f1a64eb" providerId="ADAL" clId="{6700012D-B7B0-4CC5-BBD2-965B62F57EEE}" dt="2025-12-12T20:23:23.900" v="1444" actId="1076"/>
          <ac:spMkLst>
            <pc:docMk/>
            <pc:sldMk cId="424134251" sldId="300"/>
            <ac:spMk id="5" creationId="{AAA6C2CF-3744-E76A-92E4-64675848CF46}"/>
          </ac:spMkLst>
        </pc:spChg>
        <pc:spChg chg="add mod ord">
          <ac:chgData name="Angela McRae" userId="78f1c63a-9350-4385-83ea-37a94f1a64eb" providerId="ADAL" clId="{6700012D-B7B0-4CC5-BBD2-965B62F57EEE}" dt="2025-12-11T21:59:12.995" v="1196" actId="207"/>
          <ac:spMkLst>
            <pc:docMk/>
            <pc:sldMk cId="424134251" sldId="300"/>
            <ac:spMk id="6" creationId="{F45A60D2-4848-AC8D-F3C3-5E8057AFA2C7}"/>
          </ac:spMkLst>
        </pc:spChg>
        <pc:spChg chg="add mod">
          <ac:chgData name="Angela McRae" userId="78f1c63a-9350-4385-83ea-37a94f1a64eb" providerId="ADAL" clId="{6700012D-B7B0-4CC5-BBD2-965B62F57EEE}" dt="2025-12-12T20:33:30.090" v="1600" actId="20577"/>
          <ac:spMkLst>
            <pc:docMk/>
            <pc:sldMk cId="424134251" sldId="300"/>
            <ac:spMk id="8" creationId="{80242DAA-6067-0C8D-C7BF-B749CBE9BEED}"/>
          </ac:spMkLst>
        </pc:spChg>
      </pc:sldChg>
      <pc:sldChg chg="modSp add mod ord modClrScheme chgLayout modNotesTx">
        <pc:chgData name="Angela McRae" userId="78f1c63a-9350-4385-83ea-37a94f1a64eb" providerId="ADAL" clId="{6700012D-B7B0-4CC5-BBD2-965B62F57EEE}" dt="2025-12-12T20:25:19.278" v="1452" actId="207"/>
        <pc:sldMkLst>
          <pc:docMk/>
          <pc:sldMk cId="3364925909" sldId="419"/>
        </pc:sldMkLst>
        <pc:spChg chg="mod ord">
          <ac:chgData name="Angela McRae" userId="78f1c63a-9350-4385-83ea-37a94f1a64eb" providerId="ADAL" clId="{6700012D-B7B0-4CC5-BBD2-965B62F57EEE}" dt="2025-12-11T19:21:22.461" v="459"/>
          <ac:spMkLst>
            <pc:docMk/>
            <pc:sldMk cId="3364925909" sldId="419"/>
            <ac:spMk id="4" creationId="{73C81A77-B713-4359-AC7A-BACC9D630EB3}"/>
          </ac:spMkLst>
        </pc:spChg>
        <pc:spChg chg="mod ord">
          <ac:chgData name="Angela McRae" userId="78f1c63a-9350-4385-83ea-37a94f1a64eb" providerId="ADAL" clId="{6700012D-B7B0-4CC5-BBD2-965B62F57EEE}" dt="2025-12-12T20:25:19.278" v="1452" actId="207"/>
          <ac:spMkLst>
            <pc:docMk/>
            <pc:sldMk cId="3364925909" sldId="419"/>
            <ac:spMk id="5" creationId="{D337FC21-FE88-470E-8258-16FB273F5E68}"/>
          </ac:spMkLst>
        </pc:spChg>
      </pc:sldChg>
      <pc:sldChg chg="addSp delSp modSp add mod ord modClrScheme chgLayout">
        <pc:chgData name="Angela McRae" userId="78f1c63a-9350-4385-83ea-37a94f1a64eb" providerId="ADAL" clId="{6700012D-B7B0-4CC5-BBD2-965B62F57EEE}" dt="2025-12-11T21:33:41.582" v="1080" actId="255"/>
        <pc:sldMkLst>
          <pc:docMk/>
          <pc:sldMk cId="3327889437" sldId="423"/>
        </pc:sldMkLst>
        <pc:spChg chg="mod ord">
          <ac:chgData name="Angela McRae" userId="78f1c63a-9350-4385-83ea-37a94f1a64eb" providerId="ADAL" clId="{6700012D-B7B0-4CC5-BBD2-965B62F57EEE}" dt="2025-12-11T21:33:05.526" v="1072" actId="207"/>
          <ac:spMkLst>
            <pc:docMk/>
            <pc:sldMk cId="3327889437" sldId="423"/>
            <ac:spMk id="2" creationId="{B584686F-9B48-41E6-A835-3C682D5E0B76}"/>
          </ac:spMkLst>
        </pc:spChg>
        <pc:spChg chg="mod ord">
          <ac:chgData name="Angela McRae" userId="78f1c63a-9350-4385-83ea-37a94f1a64eb" providerId="ADAL" clId="{6700012D-B7B0-4CC5-BBD2-965B62F57EEE}" dt="2025-12-11T21:33:28.182" v="1077" actId="27636"/>
          <ac:spMkLst>
            <pc:docMk/>
            <pc:sldMk cId="3327889437" sldId="423"/>
            <ac:spMk id="3" creationId="{23C76E01-56E6-4454-9778-FB338D951C5E}"/>
          </ac:spMkLst>
        </pc:spChg>
        <pc:spChg chg="add mod ord">
          <ac:chgData name="Angela McRae" userId="78f1c63a-9350-4385-83ea-37a94f1a64eb" providerId="ADAL" clId="{6700012D-B7B0-4CC5-BBD2-965B62F57EEE}" dt="2025-12-11T21:33:41.582" v="1080" actId="255"/>
          <ac:spMkLst>
            <pc:docMk/>
            <pc:sldMk cId="3327889437" sldId="423"/>
            <ac:spMk id="10" creationId="{0EC37961-C25D-4C6B-8456-7139371C340C}"/>
          </ac:spMkLst>
        </pc:spChg>
      </pc:sldChg>
      <pc:sldChg chg="modSp mod ord">
        <pc:chgData name="Angela McRae" userId="78f1c63a-9350-4385-83ea-37a94f1a64eb" providerId="ADAL" clId="{6700012D-B7B0-4CC5-BBD2-965B62F57EEE}" dt="2025-12-12T20:10:23.119" v="1204"/>
        <pc:sldMkLst>
          <pc:docMk/>
          <pc:sldMk cId="2493044028" sldId="454"/>
        </pc:sldMkLst>
        <pc:picChg chg="mod">
          <ac:chgData name="Angela McRae" userId="78f1c63a-9350-4385-83ea-37a94f1a64eb" providerId="ADAL" clId="{6700012D-B7B0-4CC5-BBD2-965B62F57EEE}" dt="2025-12-11T19:17:32.328" v="451" actId="1076"/>
          <ac:picMkLst>
            <pc:docMk/>
            <pc:sldMk cId="2493044028" sldId="454"/>
            <ac:picMk id="2050" creationId="{B1D2EDAF-44C9-FEF1-CC9D-38D51FE1FAB5}"/>
          </ac:picMkLst>
        </pc:picChg>
      </pc:sldChg>
      <pc:sldChg chg="delSp modSp mod ord modClrScheme delDesignElem chgLayout">
        <pc:chgData name="Angela McRae" userId="78f1c63a-9350-4385-83ea-37a94f1a64eb" providerId="ADAL" clId="{6700012D-B7B0-4CC5-BBD2-965B62F57EEE}" dt="2025-12-12T20:23:56.559" v="1447" actId="1076"/>
        <pc:sldMkLst>
          <pc:docMk/>
          <pc:sldMk cId="1531279236" sldId="456"/>
        </pc:sldMkLst>
        <pc:spChg chg="mod ord">
          <ac:chgData name="Angela McRae" userId="78f1c63a-9350-4385-83ea-37a94f1a64eb" providerId="ADAL" clId="{6700012D-B7B0-4CC5-BBD2-965B62F57EEE}" dt="2025-12-11T19:27:49.227" v="525" actId="207"/>
          <ac:spMkLst>
            <pc:docMk/>
            <pc:sldMk cId="1531279236" sldId="456"/>
            <ac:spMk id="4" creationId="{CFD467A7-9701-47BB-ACD9-332029699582}"/>
          </ac:spMkLst>
        </pc:spChg>
        <pc:spChg chg="mod ord">
          <ac:chgData name="Angela McRae" userId="78f1c63a-9350-4385-83ea-37a94f1a64eb" providerId="ADAL" clId="{6700012D-B7B0-4CC5-BBD2-965B62F57EEE}" dt="2025-12-11T19:27:38.375" v="524" actId="700"/>
          <ac:spMkLst>
            <pc:docMk/>
            <pc:sldMk cId="1531279236" sldId="456"/>
            <ac:spMk id="5" creationId="{0FE7C1A3-95C7-46D0-890E-21C9AA69B6E7}"/>
          </ac:spMkLst>
        </pc:spChg>
      </pc:sldChg>
      <pc:sldChg chg="delSp modSp ord delDesignElem">
        <pc:chgData name="Angela McRae" userId="78f1c63a-9350-4385-83ea-37a94f1a64eb" providerId="ADAL" clId="{6700012D-B7B0-4CC5-BBD2-965B62F57EEE}" dt="2025-12-12T18:22:47.587" v="1202"/>
        <pc:sldMkLst>
          <pc:docMk/>
          <pc:sldMk cId="684716157" sldId="457"/>
        </pc:sldMkLst>
        <pc:picChg chg="mod">
          <ac:chgData name="Angela McRae" userId="78f1c63a-9350-4385-83ea-37a94f1a64eb" providerId="ADAL" clId="{6700012D-B7B0-4CC5-BBD2-965B62F57EEE}" dt="2025-12-11T18:21:16.881" v="226" actId="1076"/>
          <ac:picMkLst>
            <pc:docMk/>
            <pc:sldMk cId="684716157" sldId="457"/>
            <ac:picMk id="2050" creationId="{D4F6C235-FC88-5778-61F4-C9F8D60D727F}"/>
          </ac:picMkLst>
        </pc:picChg>
      </pc:sldChg>
      <pc:sldChg chg="modSp new mod">
        <pc:chgData name="Angela McRae" userId="78f1c63a-9350-4385-83ea-37a94f1a64eb" providerId="ADAL" clId="{6700012D-B7B0-4CC5-BBD2-965B62F57EEE}" dt="2025-12-11T19:21:22.461" v="459"/>
        <pc:sldMkLst>
          <pc:docMk/>
          <pc:sldMk cId="2117732962" sldId="462"/>
        </pc:sldMkLst>
        <pc:spChg chg="mod">
          <ac:chgData name="Angela McRae" userId="78f1c63a-9350-4385-83ea-37a94f1a64eb" providerId="ADAL" clId="{6700012D-B7B0-4CC5-BBD2-965B62F57EEE}" dt="2025-12-11T19:21:22.461" v="459"/>
          <ac:spMkLst>
            <pc:docMk/>
            <pc:sldMk cId="2117732962" sldId="462"/>
            <ac:spMk id="2" creationId="{6C5B085A-97AC-3C87-54BF-4789A40C91E3}"/>
          </ac:spMkLst>
        </pc:spChg>
        <pc:spChg chg="mod">
          <ac:chgData name="Angela McRae" userId="78f1c63a-9350-4385-83ea-37a94f1a64eb" providerId="ADAL" clId="{6700012D-B7B0-4CC5-BBD2-965B62F57EEE}" dt="2025-12-11T19:21:22.461" v="459"/>
          <ac:spMkLst>
            <pc:docMk/>
            <pc:sldMk cId="2117732962" sldId="462"/>
            <ac:spMk id="3" creationId="{E6849E9A-631D-DD2C-C5BA-D487CBE49EAE}"/>
          </ac:spMkLst>
        </pc:spChg>
      </pc:sldChg>
      <pc:sldChg chg="modSp new mod">
        <pc:chgData name="Angela McRae" userId="78f1c63a-9350-4385-83ea-37a94f1a64eb" providerId="ADAL" clId="{6700012D-B7B0-4CC5-BBD2-965B62F57EEE}" dt="2025-12-11T19:36:14.990" v="577" actId="20577"/>
        <pc:sldMkLst>
          <pc:docMk/>
          <pc:sldMk cId="284290637" sldId="464"/>
        </pc:sldMkLst>
        <pc:spChg chg="mod">
          <ac:chgData name="Angela McRae" userId="78f1c63a-9350-4385-83ea-37a94f1a64eb" providerId="ADAL" clId="{6700012D-B7B0-4CC5-BBD2-965B62F57EEE}" dt="2025-12-11T19:36:14.990" v="577" actId="20577"/>
          <ac:spMkLst>
            <pc:docMk/>
            <pc:sldMk cId="284290637" sldId="464"/>
            <ac:spMk id="2" creationId="{2565FF4E-ED7C-22FC-B032-F87DDA13B8D9}"/>
          </ac:spMkLst>
        </pc:spChg>
      </pc:sldChg>
      <pc:sldChg chg="addSp delSp modSp new mod">
        <pc:chgData name="Angela McRae" userId="78f1c63a-9350-4385-83ea-37a94f1a64eb" providerId="ADAL" clId="{6700012D-B7B0-4CC5-BBD2-965B62F57EEE}" dt="2025-12-12T20:26:27.354" v="1498" actId="1076"/>
        <pc:sldMkLst>
          <pc:docMk/>
          <pc:sldMk cId="1606432340" sldId="466"/>
        </pc:sldMkLst>
        <pc:spChg chg="mod">
          <ac:chgData name="Angela McRae" userId="78f1c63a-9350-4385-83ea-37a94f1a64eb" providerId="ADAL" clId="{6700012D-B7B0-4CC5-BBD2-965B62F57EEE}" dt="2025-12-12T20:26:21.328" v="1497" actId="255"/>
          <ac:spMkLst>
            <pc:docMk/>
            <pc:sldMk cId="1606432340" sldId="466"/>
            <ac:spMk id="2" creationId="{049D7E28-B4ED-79FB-10A7-CB5307F9BABE}"/>
          </ac:spMkLst>
        </pc:spChg>
        <pc:spChg chg="add mod">
          <ac:chgData name="Angela McRae" userId="78f1c63a-9350-4385-83ea-37a94f1a64eb" providerId="ADAL" clId="{6700012D-B7B0-4CC5-BBD2-965B62F57EEE}" dt="2025-12-12T20:20:18.729" v="1394" actId="1036"/>
          <ac:spMkLst>
            <pc:docMk/>
            <pc:sldMk cId="1606432340" sldId="466"/>
            <ac:spMk id="4" creationId="{E3301483-6D2C-CF6A-3855-D32E259827DB}"/>
          </ac:spMkLst>
        </pc:spChg>
        <pc:spChg chg="add mod">
          <ac:chgData name="Angela McRae" userId="78f1c63a-9350-4385-83ea-37a94f1a64eb" providerId="ADAL" clId="{6700012D-B7B0-4CC5-BBD2-965B62F57EEE}" dt="2025-12-12T20:20:27.946" v="1395" actId="14100"/>
          <ac:spMkLst>
            <pc:docMk/>
            <pc:sldMk cId="1606432340" sldId="466"/>
            <ac:spMk id="5" creationId="{6281F6D4-F528-A207-FAA7-868B9A422113}"/>
          </ac:spMkLst>
        </pc:spChg>
        <pc:spChg chg="add mod">
          <ac:chgData name="Angela McRae" userId="78f1c63a-9350-4385-83ea-37a94f1a64eb" providerId="ADAL" clId="{6700012D-B7B0-4CC5-BBD2-965B62F57EEE}" dt="2025-12-12T20:21:00.247" v="1409" actId="1036"/>
          <ac:spMkLst>
            <pc:docMk/>
            <pc:sldMk cId="1606432340" sldId="466"/>
            <ac:spMk id="7" creationId="{F80BBC1D-C3BF-1928-D158-B912B59B1A0B}"/>
          </ac:spMkLst>
        </pc:spChg>
        <pc:spChg chg="add mod">
          <ac:chgData name="Angela McRae" userId="78f1c63a-9350-4385-83ea-37a94f1a64eb" providerId="ADAL" clId="{6700012D-B7B0-4CC5-BBD2-965B62F57EEE}" dt="2025-12-12T20:26:27.354" v="1498" actId="1076"/>
          <ac:spMkLst>
            <pc:docMk/>
            <pc:sldMk cId="1606432340" sldId="466"/>
            <ac:spMk id="8" creationId="{15B6E3F9-CB42-1FBB-500A-E6F6EBB9FB03}"/>
          </ac:spMkLst>
        </pc:spChg>
      </pc:sldChg>
      <pc:sldChg chg="addSp delSp modSp new mod modClrScheme chgLayout">
        <pc:chgData name="Angela McRae" userId="78f1c63a-9350-4385-83ea-37a94f1a64eb" providerId="ADAL" clId="{6700012D-B7B0-4CC5-BBD2-965B62F57EEE}" dt="2025-12-12T20:31:26.476" v="1589" actId="20577"/>
        <pc:sldMkLst>
          <pc:docMk/>
          <pc:sldMk cId="280654202" sldId="467"/>
        </pc:sldMkLst>
        <pc:spChg chg="mod ord">
          <ac:chgData name="Angela McRae" userId="78f1c63a-9350-4385-83ea-37a94f1a64eb" providerId="ADAL" clId="{6700012D-B7B0-4CC5-BBD2-965B62F57EEE}" dt="2025-12-11T20:39:39.377" v="950" actId="207"/>
          <ac:spMkLst>
            <pc:docMk/>
            <pc:sldMk cId="280654202" sldId="467"/>
            <ac:spMk id="2" creationId="{F9B968AF-5EE9-D80A-A462-A75D9AEA3CAE}"/>
          </ac:spMkLst>
        </pc:spChg>
        <pc:spChg chg="add del mod ord">
          <ac:chgData name="Angela McRae" userId="78f1c63a-9350-4385-83ea-37a94f1a64eb" providerId="ADAL" clId="{6700012D-B7B0-4CC5-BBD2-965B62F57EEE}" dt="2025-12-12T20:29:15.871" v="1541" actId="20577"/>
          <ac:spMkLst>
            <pc:docMk/>
            <pc:sldMk cId="280654202" sldId="467"/>
            <ac:spMk id="3" creationId="{F765BFF5-3B52-CF9B-F6BE-56054082FADD}"/>
          </ac:spMkLst>
        </pc:spChg>
        <pc:spChg chg="add mod ord">
          <ac:chgData name="Angela McRae" userId="78f1c63a-9350-4385-83ea-37a94f1a64eb" providerId="ADAL" clId="{6700012D-B7B0-4CC5-BBD2-965B62F57EEE}" dt="2025-12-12T20:31:26.476" v="1589" actId="20577"/>
          <ac:spMkLst>
            <pc:docMk/>
            <pc:sldMk cId="280654202" sldId="467"/>
            <ac:spMk id="8" creationId="{8A18A085-0161-AAA0-F7AF-0671B9985E3A}"/>
          </ac:spMkLst>
        </pc:spChg>
      </pc:sldChg>
      <pc:sldChg chg="delSp modSp new mod">
        <pc:chgData name="Angela McRae" userId="78f1c63a-9350-4385-83ea-37a94f1a64eb" providerId="ADAL" clId="{6700012D-B7B0-4CC5-BBD2-965B62F57EEE}" dt="2025-12-11T20:42:01.311" v="1022" actId="20577"/>
        <pc:sldMkLst>
          <pc:docMk/>
          <pc:sldMk cId="441149466" sldId="468"/>
        </pc:sldMkLst>
        <pc:spChg chg="mod">
          <ac:chgData name="Angela McRae" userId="78f1c63a-9350-4385-83ea-37a94f1a64eb" providerId="ADAL" clId="{6700012D-B7B0-4CC5-BBD2-965B62F57EEE}" dt="2025-12-11T20:42:01.311" v="1022" actId="20577"/>
          <ac:spMkLst>
            <pc:docMk/>
            <pc:sldMk cId="441149466" sldId="468"/>
            <ac:spMk id="2" creationId="{041293F0-F76F-1683-2B8D-AE074B6F38BC}"/>
          </ac:spMkLst>
        </pc:spChg>
      </pc:sldChg>
    </pc:docChg>
  </pc:docChgLst>
  <pc:docChgLst>
    <pc:chgData name="Rony Ngamliya-Ndam" userId="S::rnndam@mhamd.org::e2804acf-35ea-42a9-ae92-0ebb85095fa0" providerId="AD" clId="Web-{2FC1DF43-6E4B-1C9A-9C05-9C1575DC2281}"/>
    <pc:docChg chg="addSld delSld modSld sldOrd">
      <pc:chgData name="Rony Ngamliya-Ndam" userId="S::rnndam@mhamd.org::e2804acf-35ea-42a9-ae92-0ebb85095fa0" providerId="AD" clId="Web-{2FC1DF43-6E4B-1C9A-9C05-9C1575DC2281}" dt="2025-12-15T09:43:28.838" v="265" actId="20577"/>
      <pc:docMkLst>
        <pc:docMk/>
      </pc:docMkLst>
      <pc:sldChg chg="modSp">
        <pc:chgData name="Rony Ngamliya-Ndam" userId="S::rnndam@mhamd.org::e2804acf-35ea-42a9-ae92-0ebb85095fa0" providerId="AD" clId="Web-{2FC1DF43-6E4B-1C9A-9C05-9C1575DC2281}" dt="2025-12-15T09:43:28.838" v="265" actId="20577"/>
        <pc:sldMkLst>
          <pc:docMk/>
          <pc:sldMk cId="2494736428" sldId="267"/>
        </pc:sldMkLst>
        <pc:spChg chg="mod">
          <ac:chgData name="Rony Ngamliya-Ndam" userId="S::rnndam@mhamd.org::e2804acf-35ea-42a9-ae92-0ebb85095fa0" providerId="AD" clId="Web-{2FC1DF43-6E4B-1C9A-9C05-9C1575DC2281}" dt="2025-12-15T09:43:28.838" v="265" actId="20577"/>
          <ac:spMkLst>
            <pc:docMk/>
            <pc:sldMk cId="2494736428" sldId="267"/>
            <ac:spMk id="6" creationId="{EAE69ADE-5C20-FC7A-D43B-ED95DC12463A}"/>
          </ac:spMkLst>
        </pc:spChg>
      </pc:sldChg>
      <pc:sldChg chg="addSp delSp modSp ord">
        <pc:chgData name="Rony Ngamliya-Ndam" userId="S::rnndam@mhamd.org::e2804acf-35ea-42a9-ae92-0ebb85095fa0" providerId="AD" clId="Web-{2FC1DF43-6E4B-1C9A-9C05-9C1575DC2281}" dt="2025-12-15T09:40:32.554" v="248" actId="1076"/>
        <pc:sldMkLst>
          <pc:docMk/>
          <pc:sldMk cId="1531279236" sldId="456"/>
        </pc:sldMkLst>
        <pc:spChg chg="mod">
          <ac:chgData name="Rony Ngamliya-Ndam" userId="S::rnndam@mhamd.org::e2804acf-35ea-42a9-ae92-0ebb85095fa0" providerId="AD" clId="Web-{2FC1DF43-6E4B-1C9A-9C05-9C1575DC2281}" dt="2025-12-15T09:24:31.211" v="65" actId="14100"/>
          <ac:spMkLst>
            <pc:docMk/>
            <pc:sldMk cId="1531279236" sldId="456"/>
            <ac:spMk id="4" creationId="{CFD467A7-9701-47BB-ACD9-332029699582}"/>
          </ac:spMkLst>
        </pc:spChg>
        <pc:spChg chg="mod">
          <ac:chgData name="Rony Ngamliya-Ndam" userId="S::rnndam@mhamd.org::e2804acf-35ea-42a9-ae92-0ebb85095fa0" providerId="AD" clId="Web-{2FC1DF43-6E4B-1C9A-9C05-9C1575DC2281}" dt="2025-12-15T09:28:56.742" v="123" actId="20577"/>
          <ac:spMkLst>
            <pc:docMk/>
            <pc:sldMk cId="1531279236" sldId="456"/>
            <ac:spMk id="5" creationId="{0FE7C1A3-95C7-46D0-890E-21C9AA69B6E7}"/>
          </ac:spMkLst>
        </pc:spChg>
        <pc:picChg chg="add mod modCrop">
          <ac:chgData name="Rony Ngamliya-Ndam" userId="S::rnndam@mhamd.org::e2804acf-35ea-42a9-ae92-0ebb85095fa0" providerId="AD" clId="Web-{2FC1DF43-6E4B-1C9A-9C05-9C1575DC2281}" dt="2025-12-15T09:40:32.554" v="248" actId="1076"/>
          <ac:picMkLst>
            <pc:docMk/>
            <pc:sldMk cId="1531279236" sldId="456"/>
            <ac:picMk id="7" creationId="{4AADB197-4C4F-28FB-F0B2-FBC6AB29F256}"/>
          </ac:picMkLst>
        </pc:picChg>
      </pc:sldChg>
      <pc:sldChg chg="addSp delSp modSp">
        <pc:chgData name="Rony Ngamliya-Ndam" userId="S::rnndam@mhamd.org::e2804acf-35ea-42a9-ae92-0ebb85095fa0" providerId="AD" clId="Web-{2FC1DF43-6E4B-1C9A-9C05-9C1575DC2281}" dt="2025-12-15T09:37:25.379" v="226" actId="20577"/>
        <pc:sldMkLst>
          <pc:docMk/>
          <pc:sldMk cId="284290637" sldId="464"/>
        </pc:sldMkLst>
        <pc:spChg chg="mod">
          <ac:chgData name="Rony Ngamliya-Ndam" userId="S::rnndam@mhamd.org::e2804acf-35ea-42a9-ae92-0ebb85095fa0" providerId="AD" clId="Web-{2FC1DF43-6E4B-1C9A-9C05-9C1575DC2281}" dt="2025-12-15T09:37:25.379" v="226" actId="20577"/>
          <ac:spMkLst>
            <pc:docMk/>
            <pc:sldMk cId="284290637" sldId="464"/>
            <ac:spMk id="2" creationId="{2565FF4E-ED7C-22FC-B032-F87DDA13B8D9}"/>
          </ac:spMkLst>
        </pc:spChg>
        <pc:spChg chg="add mod">
          <ac:chgData name="Rony Ngamliya-Ndam" userId="S::rnndam@mhamd.org::e2804acf-35ea-42a9-ae92-0ebb85095fa0" providerId="AD" clId="Web-{2FC1DF43-6E4B-1C9A-9C05-9C1575DC2281}" dt="2025-12-15T09:35:54.830" v="211" actId="20577"/>
          <ac:spMkLst>
            <pc:docMk/>
            <pc:sldMk cId="284290637" sldId="464"/>
            <ac:spMk id="9" creationId="{0A84E2DA-69D1-C119-6D90-96E49EC4702C}"/>
          </ac:spMkLst>
        </pc:spChg>
        <pc:spChg chg="add mod">
          <ac:chgData name="Rony Ngamliya-Ndam" userId="S::rnndam@mhamd.org::e2804acf-35ea-42a9-ae92-0ebb85095fa0" providerId="AD" clId="Web-{2FC1DF43-6E4B-1C9A-9C05-9C1575DC2281}" dt="2025-12-15T09:36:22.034" v="216" actId="20577"/>
          <ac:spMkLst>
            <pc:docMk/>
            <pc:sldMk cId="284290637" sldId="464"/>
            <ac:spMk id="11" creationId="{2EF63707-18E8-7E66-822F-CD25E36E489A}"/>
          </ac:spMkLst>
        </pc:spChg>
      </pc:sldChg>
      <pc:sldChg chg="addSp delSp modSp add ord replId">
        <pc:chgData name="Rony Ngamliya-Ndam" userId="S::rnndam@mhamd.org::e2804acf-35ea-42a9-ae92-0ebb85095fa0" providerId="AD" clId="Web-{2FC1DF43-6E4B-1C9A-9C05-9C1575DC2281}" dt="2025-12-15T09:38:06.411" v="235" actId="1076"/>
        <pc:sldMkLst>
          <pc:docMk/>
          <pc:sldMk cId="3620483693" sldId="470"/>
        </pc:sldMkLst>
        <pc:spChg chg="mod">
          <ac:chgData name="Rony Ngamliya-Ndam" userId="S::rnndam@mhamd.org::e2804acf-35ea-42a9-ae92-0ebb85095fa0" providerId="AD" clId="Web-{2FC1DF43-6E4B-1C9A-9C05-9C1575DC2281}" dt="2025-12-15T09:21:17.225" v="14" actId="20577"/>
          <ac:spMkLst>
            <pc:docMk/>
            <pc:sldMk cId="3620483693" sldId="470"/>
            <ac:spMk id="4" creationId="{74BE00A7-B725-5635-6336-EEA90E523A6B}"/>
          </ac:spMkLst>
        </pc:spChg>
        <pc:picChg chg="add mod">
          <ac:chgData name="Rony Ngamliya-Ndam" userId="S::rnndam@mhamd.org::e2804acf-35ea-42a9-ae92-0ebb85095fa0" providerId="AD" clId="Web-{2FC1DF43-6E4B-1C9A-9C05-9C1575DC2281}" dt="2025-12-15T09:38:06.411" v="235" actId="1076"/>
          <ac:picMkLst>
            <pc:docMk/>
            <pc:sldMk cId="3620483693" sldId="470"/>
            <ac:picMk id="3" creationId="{C119A5E5-D632-1D90-B51C-8FA6F1E3E3D2}"/>
          </ac:picMkLst>
        </pc:picChg>
      </pc:sldChg>
      <pc:sldChg chg="add replId">
        <pc:chgData name="Rony Ngamliya-Ndam" userId="S::rnndam@mhamd.org::e2804acf-35ea-42a9-ae92-0ebb85095fa0" providerId="AD" clId="Web-{2FC1DF43-6E4B-1C9A-9C05-9C1575DC2281}" dt="2025-12-15T09:20:42.303" v="2"/>
        <pc:sldMkLst>
          <pc:docMk/>
          <pc:sldMk cId="3701475454" sldId="4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D6E8A1E0-E814-408B-A6A4-2F9786142CBE}" type="datetimeFigureOut">
              <a:rPr lang="en-US" smtClean="0"/>
              <a:t>12/18/2025</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492105D2-8BBB-409A-AF91-DED1559BAA32}" type="slidenum">
              <a:rPr lang="en-US" smtClean="0"/>
              <a:t>‹#›</a:t>
            </a:fld>
            <a:endParaRPr lang="en-US"/>
          </a:p>
        </p:txBody>
      </p:sp>
    </p:spTree>
    <p:extLst>
      <p:ext uri="{BB962C8B-B14F-4D97-AF65-F5344CB8AC3E}">
        <p14:creationId xmlns:p14="http://schemas.microsoft.com/office/powerpoint/2010/main" val="1523746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ositivepsychology.com/gratitude-appreciat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ositivepsychology.com/gratitude-appreci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provide families, clinicians, and community members with practical strategies to manage holiday-related stress, set healthy boundaries, and maintain emotional wellbeing. Participants will learn coping skills, self-care techniques, and ways to support themselves and others during this busy season.</a:t>
            </a:r>
            <a:endParaRPr lang="en-US" dirty="0"/>
          </a:p>
        </p:txBody>
      </p:sp>
      <p:sp>
        <p:nvSpPr>
          <p:cNvPr id="4" name="Slide Number Placeholder 3"/>
          <p:cNvSpPr>
            <a:spLocks noGrp="1"/>
          </p:cNvSpPr>
          <p:nvPr>
            <p:ph type="sldNum" sz="quarter" idx="5"/>
          </p:nvPr>
        </p:nvSpPr>
        <p:spPr/>
        <p:txBody>
          <a:bodyPr/>
          <a:lstStyle/>
          <a:p>
            <a:fld id="{492105D2-8BBB-409A-AF91-DED1559BAA32}" type="slidenum">
              <a:rPr lang="en-US" smtClean="0"/>
              <a:t>1</a:t>
            </a:fld>
            <a:endParaRPr lang="en-US"/>
          </a:p>
        </p:txBody>
      </p:sp>
    </p:spTree>
    <p:extLst>
      <p:ext uri="{BB962C8B-B14F-4D97-AF65-F5344CB8AC3E}">
        <p14:creationId xmlns:p14="http://schemas.microsoft.com/office/powerpoint/2010/main" val="234935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2105D2-8BBB-409A-AF91-DED1559BAA32}" type="slidenum">
              <a:rPr lang="en-US" smtClean="0"/>
              <a:t>10</a:t>
            </a:fld>
            <a:endParaRPr lang="en-US"/>
          </a:p>
        </p:txBody>
      </p:sp>
    </p:spTree>
    <p:extLst>
      <p:ext uri="{BB962C8B-B14F-4D97-AF65-F5344CB8AC3E}">
        <p14:creationId xmlns:p14="http://schemas.microsoft.com/office/powerpoint/2010/main" val="3639238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2105D2-8BBB-409A-AF91-DED1559BAA32}" type="slidenum">
              <a:rPr lang="en-US" smtClean="0"/>
              <a:t>11</a:t>
            </a:fld>
            <a:endParaRPr lang="en-US"/>
          </a:p>
        </p:txBody>
      </p:sp>
    </p:spTree>
    <p:extLst>
      <p:ext uri="{BB962C8B-B14F-4D97-AF65-F5344CB8AC3E}">
        <p14:creationId xmlns:p14="http://schemas.microsoft.com/office/powerpoint/2010/main" val="294299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2105D2-8BBB-409A-AF91-DED1559BAA32}" type="slidenum">
              <a:rPr lang="en-US" smtClean="0"/>
              <a:t>12</a:t>
            </a:fld>
            <a:endParaRPr lang="en-US"/>
          </a:p>
        </p:txBody>
      </p:sp>
    </p:spTree>
    <p:extLst>
      <p:ext uri="{BB962C8B-B14F-4D97-AF65-F5344CB8AC3E}">
        <p14:creationId xmlns:p14="http://schemas.microsoft.com/office/powerpoint/2010/main" val="373612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2105D2-8BBB-409A-AF91-DED1559BAA32}" type="slidenum">
              <a:rPr lang="en-US" smtClean="0"/>
              <a:t>13</a:t>
            </a:fld>
            <a:endParaRPr lang="en-US"/>
          </a:p>
        </p:txBody>
      </p:sp>
    </p:spTree>
    <p:extLst>
      <p:ext uri="{BB962C8B-B14F-4D97-AF65-F5344CB8AC3E}">
        <p14:creationId xmlns:p14="http://schemas.microsoft.com/office/powerpoint/2010/main" val="3865170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2105D2-8BBB-409A-AF91-DED1559BAA32}" type="slidenum">
              <a:rPr lang="en-US" smtClean="0"/>
              <a:t>14</a:t>
            </a:fld>
            <a:endParaRPr lang="en-US"/>
          </a:p>
        </p:txBody>
      </p:sp>
    </p:spTree>
    <p:extLst>
      <p:ext uri="{BB962C8B-B14F-4D97-AF65-F5344CB8AC3E}">
        <p14:creationId xmlns:p14="http://schemas.microsoft.com/office/powerpoint/2010/main" val="2485832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2105D2-8BBB-409A-AF91-DED1559BAA32}" type="slidenum">
              <a:rPr lang="en-US" smtClean="0"/>
              <a:t>15</a:t>
            </a:fld>
            <a:endParaRPr lang="en-US"/>
          </a:p>
        </p:txBody>
      </p:sp>
    </p:spTree>
    <p:extLst>
      <p:ext uri="{BB962C8B-B14F-4D97-AF65-F5344CB8AC3E}">
        <p14:creationId xmlns:p14="http://schemas.microsoft.com/office/powerpoint/2010/main" val="3794221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16</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3037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study suggests that practicing gratitude for a few minutes can motivate you to make healthier food choices.</a:t>
            </a:r>
          </a:p>
        </p:txBody>
      </p:sp>
      <p:sp>
        <p:nvSpPr>
          <p:cNvPr id="4" name="Slide Number Placeholder 3"/>
          <p:cNvSpPr>
            <a:spLocks noGrp="1"/>
          </p:cNvSpPr>
          <p:nvPr>
            <p:ph type="sldNum" sz="quarter" idx="5"/>
          </p:nvPr>
        </p:nvSpPr>
        <p:spPr/>
        <p:txBody>
          <a:bodyPr/>
          <a:lstStyle/>
          <a:p>
            <a:fld id="{492105D2-8BBB-409A-AF91-DED1559BAA32}" type="slidenum">
              <a:rPr lang="en-US" smtClean="0"/>
              <a:t>17</a:t>
            </a:fld>
            <a:endParaRPr lang="en-US"/>
          </a:p>
        </p:txBody>
      </p:sp>
    </p:spTree>
    <p:extLst>
      <p:ext uri="{BB962C8B-B14F-4D97-AF65-F5344CB8AC3E}">
        <p14:creationId xmlns:p14="http://schemas.microsoft.com/office/powerpoint/2010/main" val="1205292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Enhanced well-being – expressing thanks can improve well-being. Grateful people are more agreeable, open and less neurotic</a:t>
            </a:r>
          </a:p>
          <a:p>
            <a:r>
              <a:rPr lang="en-US" dirty="0"/>
              <a:t>Deeper relationships – those who express gratitude are more willing to forgive and are less narcissistic. Giving thanks promotes relationship formation, maintenance, connection and satisfaction </a:t>
            </a:r>
          </a:p>
          <a:p>
            <a:r>
              <a:rPr lang="en-US" dirty="0"/>
              <a:t>Improved optimism – People who focus on gratitude are more optimistic about well-being and health </a:t>
            </a:r>
          </a:p>
          <a:p>
            <a:r>
              <a:rPr lang="en-US" dirty="0"/>
              <a:t>Increased happiness – One study asked participate to write and deliver a letter to someone they were grateful for. Happiness levels and life satisfaction levels increased dramatically, even weeks later </a:t>
            </a:r>
          </a:p>
          <a:p>
            <a:r>
              <a:rPr lang="en-US" dirty="0"/>
              <a:t>Stronger self-control – self control increases when people choose gratitude over happiness or neutral feelings</a:t>
            </a:r>
          </a:p>
          <a:p>
            <a:endParaRPr lang="en-US" dirty="0"/>
          </a:p>
        </p:txBody>
      </p:sp>
      <p:sp>
        <p:nvSpPr>
          <p:cNvPr id="4" name="Slide Number Placeholder 3"/>
          <p:cNvSpPr>
            <a:spLocks noGrp="1"/>
          </p:cNvSpPr>
          <p:nvPr>
            <p:ph type="sldNum" sz="quarter" idx="5"/>
          </p:nvPr>
        </p:nvSpPr>
        <p:spPr/>
        <p:txBody>
          <a:bodyPr/>
          <a:lstStyle/>
          <a:p>
            <a:fld id="{492105D2-8BBB-409A-AF91-DED1559BAA32}" type="slidenum">
              <a:rPr lang="en-US" smtClean="0"/>
              <a:t>18</a:t>
            </a:fld>
            <a:endParaRPr lang="en-US"/>
          </a:p>
        </p:txBody>
      </p:sp>
    </p:spTree>
    <p:extLst>
      <p:ext uri="{BB962C8B-B14F-4D97-AF65-F5344CB8AC3E}">
        <p14:creationId xmlns:p14="http://schemas.microsoft.com/office/powerpoint/2010/main" val="2618234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17E16-31E3-B565-5F8B-960BCFEF6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26F499-9D2E-B102-8C3A-761FD0D82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FF150-6808-EDFD-F667-5642A2F1A7E9}"/>
              </a:ext>
            </a:extLst>
          </p:cNvPr>
          <p:cNvSpPr>
            <a:spLocks noGrp="1"/>
          </p:cNvSpPr>
          <p:nvPr>
            <p:ph type="body" idx="1"/>
          </p:nvPr>
        </p:nvSpPr>
        <p:spPr/>
        <p:txBody>
          <a:bodyPr/>
          <a:lstStyle/>
          <a:p>
            <a:r>
              <a:rPr lang="en-US" dirty="0"/>
              <a:t>Enhanced well-being – expressing thanks can improve well-being. Grateful people are more agreeable, open and less neurotic</a:t>
            </a:r>
          </a:p>
          <a:p>
            <a:r>
              <a:rPr lang="en-US" dirty="0"/>
              <a:t>Deeper relationships – those who express gratitude are more willing to forgive and are less narcissistic. Giving thanks promotes relationship formation, maintenance, connection and satisfaction </a:t>
            </a:r>
          </a:p>
          <a:p>
            <a:r>
              <a:rPr lang="en-US" dirty="0"/>
              <a:t>Improved optimism – People who focus on gratitude are more optimistic about well-being and health </a:t>
            </a:r>
          </a:p>
          <a:p>
            <a:r>
              <a:rPr lang="en-US" dirty="0"/>
              <a:t>Increased happiness – One study asked participate to write and deliver a letter to someone they were grateful for. Happiness levels and life satisfaction levels increased dramatically, even weeks later </a:t>
            </a:r>
          </a:p>
          <a:p>
            <a:r>
              <a:rPr lang="en-US" dirty="0"/>
              <a:t>Stronger self-control – self control increases when people choose gratitude over happiness or neutral feelings</a:t>
            </a:r>
          </a:p>
          <a:p>
            <a:endParaRPr lang="en-US" dirty="0"/>
          </a:p>
          <a:p>
            <a:pPr marL="465521" indent="-232761" defTabSz="931042">
              <a:buClr>
                <a:srgbClr val="000000"/>
              </a:buClr>
              <a:buSzPts val="1400"/>
              <a:defRPr/>
            </a:pPr>
            <a:r>
              <a:rPr lang="en-US" dirty="0">
                <a:hlinkClick r:id="rId3"/>
              </a:rPr>
              <a:t>https://positivepsychology.com/gratitude-appreciation/</a:t>
            </a:r>
            <a:r>
              <a:rPr lang="en-US" dirty="0"/>
              <a:t> </a:t>
            </a:r>
          </a:p>
          <a:p>
            <a:endParaRPr lang="en-US" dirty="0"/>
          </a:p>
        </p:txBody>
      </p:sp>
      <p:sp>
        <p:nvSpPr>
          <p:cNvPr id="4" name="Slide Number Placeholder 3">
            <a:extLst>
              <a:ext uri="{FF2B5EF4-FFF2-40B4-BE49-F238E27FC236}">
                <a16:creationId xmlns:a16="http://schemas.microsoft.com/office/drawing/2014/main" id="{A5D160C6-6A74-54C1-1D53-957015409AB0}"/>
              </a:ext>
            </a:extLst>
          </p:cNvPr>
          <p:cNvSpPr>
            <a:spLocks noGrp="1"/>
          </p:cNvSpPr>
          <p:nvPr>
            <p:ph type="sldNum" idx="12"/>
          </p:nvPr>
        </p:nvSpPr>
        <p:spPr/>
        <p:txBody>
          <a:bodyPr/>
          <a:lstStyle/>
          <a:p>
            <a:pPr defTabSz="931042">
              <a:buClr>
                <a:srgbClr val="000000"/>
              </a:buClr>
              <a:defRPr/>
            </a:pPr>
            <a:fld id="{00000000-1234-1234-1234-123412341234}" type="slidenum">
              <a:rPr lang="en-US" kern="0">
                <a:solidFill>
                  <a:srgbClr val="000000"/>
                </a:solidFill>
                <a:latin typeface="Calibri"/>
                <a:ea typeface="Calibri"/>
                <a:cs typeface="Calibri"/>
                <a:sym typeface="Calibri"/>
              </a:rPr>
              <a:pPr defTabSz="931042">
                <a:buClr>
                  <a:srgbClr val="000000"/>
                </a:buClr>
                <a:defRPr/>
              </a:pPr>
              <a:t>19</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6607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2105D2-8BBB-409A-AF91-DED1559BAA32}" type="slidenum">
              <a:rPr lang="en-US" smtClean="0"/>
              <a:t>2</a:t>
            </a:fld>
            <a:endParaRPr lang="en-US"/>
          </a:p>
        </p:txBody>
      </p:sp>
    </p:spTree>
    <p:extLst>
      <p:ext uri="{BB962C8B-B14F-4D97-AF65-F5344CB8AC3E}">
        <p14:creationId xmlns:p14="http://schemas.microsoft.com/office/powerpoint/2010/main" val="1639239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2105D2-8BBB-409A-AF91-DED1559BAA32}" type="slidenum">
              <a:rPr lang="en-US" smtClean="0"/>
              <a:t>20</a:t>
            </a:fld>
            <a:endParaRPr lang="en-US"/>
          </a:p>
        </p:txBody>
      </p:sp>
    </p:spTree>
    <p:extLst>
      <p:ext uri="{BB962C8B-B14F-4D97-AF65-F5344CB8AC3E}">
        <p14:creationId xmlns:p14="http://schemas.microsoft.com/office/powerpoint/2010/main" val="2022181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2105D2-8BBB-409A-AF91-DED1559BAA32}" type="slidenum">
              <a:rPr lang="en-US" smtClean="0"/>
              <a:t>21</a:t>
            </a:fld>
            <a:endParaRPr lang="en-US"/>
          </a:p>
        </p:txBody>
      </p:sp>
    </p:spTree>
    <p:extLst>
      <p:ext uri="{BB962C8B-B14F-4D97-AF65-F5344CB8AC3E}">
        <p14:creationId xmlns:p14="http://schemas.microsoft.com/office/powerpoint/2010/main" val="412524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2105D2-8BBB-409A-AF91-DED1559BAA32}" type="slidenum">
              <a:rPr lang="en-US" smtClean="0"/>
              <a:t>3</a:t>
            </a:fld>
            <a:endParaRPr lang="en-US"/>
          </a:p>
        </p:txBody>
      </p:sp>
    </p:spTree>
    <p:extLst>
      <p:ext uri="{BB962C8B-B14F-4D97-AF65-F5344CB8AC3E}">
        <p14:creationId xmlns:p14="http://schemas.microsoft.com/office/powerpoint/2010/main" val="8101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2105D2-8BBB-409A-AF91-DED1559BAA32}" type="slidenum">
              <a:rPr lang="en-US" smtClean="0"/>
              <a:t>4</a:t>
            </a:fld>
            <a:endParaRPr lang="en-US"/>
          </a:p>
        </p:txBody>
      </p:sp>
    </p:spTree>
    <p:extLst>
      <p:ext uri="{BB962C8B-B14F-4D97-AF65-F5344CB8AC3E}">
        <p14:creationId xmlns:p14="http://schemas.microsoft.com/office/powerpoint/2010/main" val="76917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2105D2-8BBB-409A-AF91-DED1559BAA32}" type="slidenum">
              <a:rPr lang="en-US" smtClean="0"/>
              <a:t>5</a:t>
            </a:fld>
            <a:endParaRPr lang="en-US"/>
          </a:p>
        </p:txBody>
      </p:sp>
    </p:spTree>
    <p:extLst>
      <p:ext uri="{BB962C8B-B14F-4D97-AF65-F5344CB8AC3E}">
        <p14:creationId xmlns:p14="http://schemas.microsoft.com/office/powerpoint/2010/main" val="216651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Challenges Faced by Some During the Holidays</a:t>
            </a:r>
          </a:p>
          <a:p>
            <a:r>
              <a:rPr lang="en-US" b="1" dirty="0"/>
              <a:t>Isolation and Loneliness:</a:t>
            </a:r>
            <a:r>
              <a:rPr lang="en-US" dirty="0"/>
              <a:t> Many older adults experience increased feelings of disconnection during the holidays, especially after the loss of loved ones or when living far from family. Prolonged loneliness can heighten the risk of depression and cognitive decline.</a:t>
            </a:r>
          </a:p>
          <a:p>
            <a:r>
              <a:rPr lang="en-US" b="1" dirty="0"/>
              <a:t>Health Concerns:</a:t>
            </a:r>
            <a:r>
              <a:rPr lang="en-US" dirty="0"/>
              <a:t> Chronic conditions and physical limitations may make it harder to join in holiday events, leading to frustration, stress, or a sense of inadequacy.</a:t>
            </a:r>
          </a:p>
          <a:p>
            <a:r>
              <a:rPr lang="en-US" b="1" dirty="0"/>
              <a:t>Emotional Strain:</a:t>
            </a:r>
            <a:r>
              <a:rPr lang="en-US" dirty="0"/>
              <a:t> The season can stir complex emotions, particularly grief and nostalgia. Memories of past celebrations may intensify sadness or highlight changes in relationships and routines.</a:t>
            </a:r>
          </a:p>
          <a:p>
            <a:endParaRPr lang="en-US" dirty="0"/>
          </a:p>
        </p:txBody>
      </p:sp>
      <p:sp>
        <p:nvSpPr>
          <p:cNvPr id="4" name="Slide Number Placeholder 3"/>
          <p:cNvSpPr>
            <a:spLocks noGrp="1"/>
          </p:cNvSpPr>
          <p:nvPr>
            <p:ph type="sldNum" sz="quarter" idx="5"/>
          </p:nvPr>
        </p:nvSpPr>
        <p:spPr/>
        <p:txBody>
          <a:bodyPr/>
          <a:lstStyle/>
          <a:p>
            <a:fld id="{492105D2-8BBB-409A-AF91-DED1559BAA32}" type="slidenum">
              <a:rPr lang="en-US" smtClean="0"/>
              <a:t>6</a:t>
            </a:fld>
            <a:endParaRPr lang="en-US"/>
          </a:p>
        </p:txBody>
      </p:sp>
    </p:spTree>
    <p:extLst>
      <p:ext uri="{BB962C8B-B14F-4D97-AF65-F5344CB8AC3E}">
        <p14:creationId xmlns:p14="http://schemas.microsoft.com/office/powerpoint/2010/main" val="47009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BDD71-CD78-4254-8493-CB6C52F1C4DF}" type="slidenum">
              <a:rPr lang="en-US" smtClean="0"/>
              <a:t>7</a:t>
            </a:fld>
            <a:endParaRPr lang="en-US"/>
          </a:p>
        </p:txBody>
      </p:sp>
    </p:spTree>
    <p:extLst>
      <p:ext uri="{BB962C8B-B14F-4D97-AF65-F5344CB8AC3E}">
        <p14:creationId xmlns:p14="http://schemas.microsoft.com/office/powerpoint/2010/main" val="50452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2105D2-8BBB-409A-AF91-DED1559BAA32}" type="slidenum">
              <a:rPr lang="en-US" smtClean="0"/>
              <a:t>8</a:t>
            </a:fld>
            <a:endParaRPr lang="en-US"/>
          </a:p>
        </p:txBody>
      </p:sp>
    </p:spTree>
    <p:extLst>
      <p:ext uri="{BB962C8B-B14F-4D97-AF65-F5344CB8AC3E}">
        <p14:creationId xmlns:p14="http://schemas.microsoft.com/office/powerpoint/2010/main" val="324211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65521" indent="-232761" defTabSz="931042">
              <a:buClr>
                <a:srgbClr val="000000"/>
              </a:buClr>
              <a:buSzPts val="1400"/>
              <a:defRPr/>
            </a:pPr>
            <a:r>
              <a:rPr lang="en-US" dirty="0">
                <a:hlinkClick r:id="rId3"/>
              </a:rPr>
              <a:t>https://positivepsychology.com/gratitude-appreciation/</a:t>
            </a:r>
            <a:r>
              <a:rPr lang="en-US" dirty="0"/>
              <a:t> </a:t>
            </a:r>
          </a:p>
          <a:p>
            <a:endParaRPr lang="en-US" dirty="0"/>
          </a:p>
        </p:txBody>
      </p:sp>
      <p:sp>
        <p:nvSpPr>
          <p:cNvPr id="4" name="Slide Number Placeholder 3"/>
          <p:cNvSpPr>
            <a:spLocks noGrp="1"/>
          </p:cNvSpPr>
          <p:nvPr>
            <p:ph type="sldNum" idx="12"/>
          </p:nvPr>
        </p:nvSpPr>
        <p:spPr/>
        <p:txBody>
          <a:bodyPr/>
          <a:lstStyle/>
          <a:p>
            <a:pPr defTabSz="931042">
              <a:buClr>
                <a:srgbClr val="000000"/>
              </a:buClr>
              <a:defRPr/>
            </a:pPr>
            <a:fld id="{00000000-1234-1234-1234-123412341234}" type="slidenum">
              <a:rPr lang="en-US" kern="0">
                <a:solidFill>
                  <a:srgbClr val="000000"/>
                </a:solidFill>
                <a:latin typeface="Calibri"/>
                <a:ea typeface="Calibri"/>
                <a:cs typeface="Calibri"/>
                <a:sym typeface="Calibri"/>
              </a:rPr>
              <a:pPr defTabSz="931042">
                <a:buClr>
                  <a:srgbClr val="000000"/>
                </a:buClr>
                <a:defRPr/>
              </a:pPr>
              <a:t>9</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733691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1.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100000">
              <a:srgbClr val="E3F6FF">
                <a:alpha val="60000"/>
              </a:srgbClr>
            </a:gs>
          </a:gsLst>
          <a:lin ang="2700000" scaled="1"/>
          <a:tileRect/>
        </a:gra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B9CE758-5DFF-988B-5B2C-4B43B4FE7923}"/>
              </a:ext>
            </a:extLst>
          </p:cNvPr>
          <p:cNvPicPr>
            <a:picLocks noChangeAspect="1"/>
          </p:cNvPicPr>
          <p:nvPr/>
        </p:nvPicPr>
        <p:blipFill>
          <a:blip r:embed="rId2"/>
          <a:stretch>
            <a:fillRect/>
          </a:stretch>
        </p:blipFill>
        <p:spPr>
          <a:xfrm rot="7293518">
            <a:off x="-675116" y="-2088834"/>
            <a:ext cx="3392392" cy="3352945"/>
          </a:xfrm>
          <a:prstGeom prst="rect">
            <a:avLst/>
          </a:prstGeom>
        </p:spPr>
      </p:pic>
      <p:pic>
        <p:nvPicPr>
          <p:cNvPr id="26" name="Picture 25">
            <a:extLst>
              <a:ext uri="{FF2B5EF4-FFF2-40B4-BE49-F238E27FC236}">
                <a16:creationId xmlns:a16="http://schemas.microsoft.com/office/drawing/2014/main" id="{9503C44F-7509-7ADC-E52D-BA181BC9164F}"/>
              </a:ext>
            </a:extLst>
          </p:cNvPr>
          <p:cNvPicPr>
            <a:picLocks noChangeAspect="1"/>
          </p:cNvPicPr>
          <p:nvPr/>
        </p:nvPicPr>
        <p:blipFill>
          <a:blip r:embed="rId3"/>
          <a:stretch>
            <a:fillRect/>
          </a:stretch>
        </p:blipFill>
        <p:spPr>
          <a:xfrm rot="13012250">
            <a:off x="8107523" y="-759039"/>
            <a:ext cx="1696195" cy="1751421"/>
          </a:xfrm>
          <a:prstGeom prst="rect">
            <a:avLst/>
          </a:prstGeom>
        </p:spPr>
      </p:pic>
      <p:sp>
        <p:nvSpPr>
          <p:cNvPr id="2" name="Title 1">
            <a:extLst>
              <a:ext uri="{FF2B5EF4-FFF2-40B4-BE49-F238E27FC236}">
                <a16:creationId xmlns:a16="http://schemas.microsoft.com/office/drawing/2014/main" id="{BC08B42B-60E5-8000-ABA2-43B4AB1E7165}"/>
              </a:ext>
            </a:extLst>
          </p:cNvPr>
          <p:cNvSpPr>
            <a:spLocks noGrp="1"/>
          </p:cNvSpPr>
          <p:nvPr>
            <p:ph type="ctrTitle"/>
          </p:nvPr>
        </p:nvSpPr>
        <p:spPr>
          <a:xfrm>
            <a:off x="838199" y="1528591"/>
            <a:ext cx="8869680" cy="2387600"/>
          </a:xfrm>
        </p:spPr>
        <p:txBody>
          <a:bodyPr anchor="b"/>
          <a:lstStyle>
            <a:lvl1pPr algn="l">
              <a:lnSpc>
                <a:spcPts val="6200"/>
              </a:lnSpc>
              <a:defRPr sz="6000" b="1" i="0">
                <a:solidFill>
                  <a:schemeClr val="tx2"/>
                </a:solidFill>
                <a:latin typeface="Century Gothic" panose="020B0502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9948878B-128B-FAC6-E596-74B5BFA4DDCA}"/>
              </a:ext>
            </a:extLst>
          </p:cNvPr>
          <p:cNvSpPr>
            <a:spLocks noGrp="1"/>
          </p:cNvSpPr>
          <p:nvPr>
            <p:ph type="subTitle" idx="1"/>
          </p:nvPr>
        </p:nvSpPr>
        <p:spPr>
          <a:xfrm>
            <a:off x="838200" y="4110744"/>
            <a:ext cx="8869680" cy="808255"/>
          </a:xfrm>
        </p:spPr>
        <p:txBody>
          <a:bodyPr/>
          <a:lstStyle>
            <a:lvl1pPr marL="0" indent="0" algn="l">
              <a:lnSpc>
                <a:spcPts val="2680"/>
              </a:lnSpc>
              <a:buNone/>
              <a:defRPr sz="2400" b="1" i="0">
                <a:solidFill>
                  <a:schemeClr val="accent1">
                    <a:lumMod val="75000"/>
                  </a:schemeClr>
                </a:solidFill>
                <a:latin typeface="Century Gothic" panose="020B0502020202020204" pitchFamily="34" charset="0"/>
                <a:ea typeface="Helvetica Neue Medium" panose="02000503000000020004" pitchFamily="2" charset="0"/>
                <a:cs typeface="Helvetica Neue Medium"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2" name="Picture 21">
            <a:extLst>
              <a:ext uri="{FF2B5EF4-FFF2-40B4-BE49-F238E27FC236}">
                <a16:creationId xmlns:a16="http://schemas.microsoft.com/office/drawing/2014/main" id="{9E67D7B9-D7B0-9121-05FE-CAB46D8D030E}"/>
              </a:ext>
            </a:extLst>
          </p:cNvPr>
          <p:cNvPicPr>
            <a:picLocks noChangeAspect="1"/>
          </p:cNvPicPr>
          <p:nvPr/>
        </p:nvPicPr>
        <p:blipFill>
          <a:blip r:embed="rId4"/>
          <a:stretch>
            <a:fillRect/>
          </a:stretch>
        </p:blipFill>
        <p:spPr>
          <a:xfrm rot="13318398">
            <a:off x="9097999" y="-1780350"/>
            <a:ext cx="3431839" cy="3321389"/>
          </a:xfrm>
          <a:prstGeom prst="rect">
            <a:avLst/>
          </a:prstGeom>
        </p:spPr>
      </p:pic>
      <p:pic>
        <p:nvPicPr>
          <p:cNvPr id="23" name="Picture 22">
            <a:extLst>
              <a:ext uri="{FF2B5EF4-FFF2-40B4-BE49-F238E27FC236}">
                <a16:creationId xmlns:a16="http://schemas.microsoft.com/office/drawing/2014/main" id="{E8DD853F-2A1F-F5CD-9BB5-35480AA34711}"/>
              </a:ext>
            </a:extLst>
          </p:cNvPr>
          <p:cNvPicPr>
            <a:picLocks noChangeAspect="1"/>
          </p:cNvPicPr>
          <p:nvPr/>
        </p:nvPicPr>
        <p:blipFill>
          <a:blip r:embed="rId5"/>
          <a:stretch>
            <a:fillRect/>
          </a:stretch>
        </p:blipFill>
        <p:spPr>
          <a:xfrm rot="15629320">
            <a:off x="9380343" y="5058699"/>
            <a:ext cx="3392393" cy="3352946"/>
          </a:xfrm>
          <a:prstGeom prst="rect">
            <a:avLst/>
          </a:prstGeom>
        </p:spPr>
      </p:pic>
      <p:pic>
        <p:nvPicPr>
          <p:cNvPr id="24" name="Picture 23">
            <a:extLst>
              <a:ext uri="{FF2B5EF4-FFF2-40B4-BE49-F238E27FC236}">
                <a16:creationId xmlns:a16="http://schemas.microsoft.com/office/drawing/2014/main" id="{8B42A233-96B0-029B-FC47-0FF89DB0A653}"/>
              </a:ext>
            </a:extLst>
          </p:cNvPr>
          <p:cNvPicPr>
            <a:picLocks noChangeAspect="1"/>
          </p:cNvPicPr>
          <p:nvPr/>
        </p:nvPicPr>
        <p:blipFill>
          <a:blip r:embed="rId6"/>
          <a:stretch>
            <a:fillRect/>
          </a:stretch>
        </p:blipFill>
        <p:spPr>
          <a:xfrm rot="19002196">
            <a:off x="11242115" y="616306"/>
            <a:ext cx="1704085" cy="1759311"/>
          </a:xfrm>
          <a:prstGeom prst="rect">
            <a:avLst/>
          </a:prstGeom>
        </p:spPr>
      </p:pic>
      <p:pic>
        <p:nvPicPr>
          <p:cNvPr id="25" name="Picture 24">
            <a:extLst>
              <a:ext uri="{FF2B5EF4-FFF2-40B4-BE49-F238E27FC236}">
                <a16:creationId xmlns:a16="http://schemas.microsoft.com/office/drawing/2014/main" id="{3BFEDB54-379F-B29D-AC1E-9869984444A3}"/>
              </a:ext>
            </a:extLst>
          </p:cNvPr>
          <p:cNvPicPr>
            <a:picLocks noChangeAspect="1"/>
          </p:cNvPicPr>
          <p:nvPr/>
        </p:nvPicPr>
        <p:blipFill>
          <a:blip r:embed="rId7"/>
          <a:stretch>
            <a:fillRect/>
          </a:stretch>
        </p:blipFill>
        <p:spPr>
          <a:xfrm rot="9402611">
            <a:off x="-898691" y="269931"/>
            <a:ext cx="1696195" cy="1751421"/>
          </a:xfrm>
          <a:prstGeom prst="rect">
            <a:avLst/>
          </a:prstGeom>
        </p:spPr>
      </p:pic>
      <p:pic>
        <p:nvPicPr>
          <p:cNvPr id="28" name="Picture 27">
            <a:extLst>
              <a:ext uri="{FF2B5EF4-FFF2-40B4-BE49-F238E27FC236}">
                <a16:creationId xmlns:a16="http://schemas.microsoft.com/office/drawing/2014/main" id="{DB1BD51C-76CD-35E6-A438-7713D2B2BBE6}"/>
              </a:ext>
            </a:extLst>
          </p:cNvPr>
          <p:cNvPicPr>
            <a:picLocks noChangeAspect="1"/>
          </p:cNvPicPr>
          <p:nvPr/>
        </p:nvPicPr>
        <p:blipFill>
          <a:blip r:embed="rId8"/>
          <a:stretch>
            <a:fillRect/>
          </a:stretch>
        </p:blipFill>
        <p:spPr>
          <a:xfrm rot="18263301">
            <a:off x="10638921" y="3003292"/>
            <a:ext cx="3431839" cy="3321389"/>
          </a:xfrm>
          <a:prstGeom prst="rect">
            <a:avLst/>
          </a:prstGeom>
        </p:spPr>
      </p:pic>
      <p:pic>
        <p:nvPicPr>
          <p:cNvPr id="29" name="Picture 28">
            <a:extLst>
              <a:ext uri="{FF2B5EF4-FFF2-40B4-BE49-F238E27FC236}">
                <a16:creationId xmlns:a16="http://schemas.microsoft.com/office/drawing/2014/main" id="{B1C1A991-D628-1B99-EE4F-C1ABBD635095}"/>
              </a:ext>
            </a:extLst>
          </p:cNvPr>
          <p:cNvPicPr>
            <a:picLocks noChangeAspect="1"/>
          </p:cNvPicPr>
          <p:nvPr/>
        </p:nvPicPr>
        <p:blipFill>
          <a:blip r:embed="rId9"/>
          <a:stretch>
            <a:fillRect/>
          </a:stretch>
        </p:blipFill>
        <p:spPr>
          <a:xfrm rot="2706670">
            <a:off x="8048425" y="5930002"/>
            <a:ext cx="1704085" cy="1759311"/>
          </a:xfrm>
          <a:prstGeom prst="rect">
            <a:avLst/>
          </a:prstGeom>
        </p:spPr>
      </p:pic>
      <p:pic>
        <p:nvPicPr>
          <p:cNvPr id="31" name="Picture 30">
            <a:extLst>
              <a:ext uri="{FF2B5EF4-FFF2-40B4-BE49-F238E27FC236}">
                <a16:creationId xmlns:a16="http://schemas.microsoft.com/office/drawing/2014/main" id="{F84DB90B-94D3-084B-2596-48B271B54CFD}"/>
              </a:ext>
            </a:extLst>
          </p:cNvPr>
          <p:cNvPicPr>
            <a:picLocks noChangeAspect="1"/>
          </p:cNvPicPr>
          <p:nvPr/>
        </p:nvPicPr>
        <p:blipFill>
          <a:blip r:embed="rId10"/>
          <a:stretch>
            <a:fillRect/>
          </a:stretch>
        </p:blipFill>
        <p:spPr>
          <a:xfrm>
            <a:off x="891759" y="5288616"/>
            <a:ext cx="1122964" cy="1092884"/>
          </a:xfrm>
          <a:prstGeom prst="rect">
            <a:avLst/>
          </a:prstGeom>
        </p:spPr>
      </p:pic>
      <p:sp>
        <p:nvSpPr>
          <p:cNvPr id="32" name="TextBox 31">
            <a:extLst>
              <a:ext uri="{FF2B5EF4-FFF2-40B4-BE49-F238E27FC236}">
                <a16:creationId xmlns:a16="http://schemas.microsoft.com/office/drawing/2014/main" id="{938933DE-B6F1-4AD2-1229-A2D36FD70728}"/>
              </a:ext>
            </a:extLst>
          </p:cNvPr>
          <p:cNvSpPr txBox="1"/>
          <p:nvPr/>
        </p:nvSpPr>
        <p:spPr>
          <a:xfrm>
            <a:off x="2169955" y="6096111"/>
            <a:ext cx="4392549" cy="307777"/>
          </a:xfrm>
          <a:prstGeom prst="rect">
            <a:avLst/>
          </a:prstGeom>
          <a:noFill/>
        </p:spPr>
        <p:txBody>
          <a:bodyPr wrap="none" rtlCol="0">
            <a:spAutoFit/>
          </a:bodyPr>
          <a:lstStyle/>
          <a:p>
            <a:r>
              <a:rPr lang="en-US" sz="1400" b="1" i="0" err="1">
                <a:solidFill>
                  <a:schemeClr val="accent1"/>
                </a:solidFill>
                <a:latin typeface="Century Gothic" panose="020B0502020202020204" pitchFamily="34" charset="0"/>
                <a:ea typeface="Helvetica Neue Medium" panose="02000503000000020004" pitchFamily="2" charset="0"/>
                <a:cs typeface="Helvetica Neue Medium" panose="02000503000000020004" pitchFamily="2" charset="0"/>
              </a:rPr>
              <a:t>ChildrensMentalHealthMatters.org</a:t>
            </a:r>
            <a:r>
              <a:rPr lang="en-US" sz="1400" b="1" i="0">
                <a:solidFill>
                  <a:schemeClr val="accent1"/>
                </a:solidFill>
                <a:latin typeface="Century Gothic" panose="020B0502020202020204" pitchFamily="34" charset="0"/>
                <a:ea typeface="Helvetica Neue Medium" panose="02000503000000020004" pitchFamily="2" charset="0"/>
                <a:cs typeface="Helvetica Neue Medium" panose="02000503000000020004" pitchFamily="2" charset="0"/>
              </a:rPr>
              <a:t> | </a:t>
            </a:r>
            <a:r>
              <a:rPr lang="en-US" sz="1400" b="1" i="0" err="1">
                <a:solidFill>
                  <a:schemeClr val="accent1"/>
                </a:solidFill>
                <a:latin typeface="Century Gothic" panose="020B0502020202020204" pitchFamily="34" charset="0"/>
                <a:ea typeface="Helvetica Neue Medium" panose="02000503000000020004" pitchFamily="2" charset="0"/>
                <a:cs typeface="Helvetica Neue Medium" panose="02000503000000020004" pitchFamily="2" charset="0"/>
              </a:rPr>
              <a:t>MHAMD.org</a:t>
            </a:r>
            <a:endParaRPr lang="en-US" sz="1400" b="1" i="0">
              <a:solidFill>
                <a:schemeClr val="accent1"/>
              </a:solidFill>
              <a:latin typeface="Century Gothic" panose="020B0502020202020204" pitchFamily="34" charset="0"/>
              <a:ea typeface="Helvetica Neue Medium" panose="02000503000000020004" pitchFamily="2" charset="0"/>
              <a:cs typeface="Helvetica Neue Medium" panose="02000503000000020004" pitchFamily="2" charset="0"/>
            </a:endParaRPr>
          </a:p>
        </p:txBody>
      </p:sp>
      <p:sp>
        <p:nvSpPr>
          <p:cNvPr id="33" name="TextBox 32">
            <a:extLst>
              <a:ext uri="{FF2B5EF4-FFF2-40B4-BE49-F238E27FC236}">
                <a16:creationId xmlns:a16="http://schemas.microsoft.com/office/drawing/2014/main" id="{049F60A7-752E-5340-89DD-0E177CE0E790}"/>
              </a:ext>
            </a:extLst>
          </p:cNvPr>
          <p:cNvSpPr txBox="1"/>
          <p:nvPr/>
        </p:nvSpPr>
        <p:spPr>
          <a:xfrm>
            <a:off x="2180588" y="5718466"/>
            <a:ext cx="1774342" cy="276999"/>
          </a:xfrm>
          <a:prstGeom prst="rect">
            <a:avLst/>
          </a:prstGeom>
          <a:noFill/>
        </p:spPr>
        <p:txBody>
          <a:bodyPr wrap="square" rtlCol="0">
            <a:spAutoFit/>
          </a:bodyPr>
          <a:lstStyle/>
          <a:p>
            <a:r>
              <a:rPr lang="en-US" sz="1200" b="0" i="1">
                <a:solidFill>
                  <a:srgbClr val="363536"/>
                </a:solidFill>
                <a:latin typeface="Century Gothic" panose="020B0502020202020204" pitchFamily="34" charset="0"/>
                <a:ea typeface="Helvetica Neue" panose="02000503000000020004" pitchFamily="2" charset="0"/>
                <a:cs typeface="Helvetica Neue" panose="02000503000000020004" pitchFamily="2" charset="0"/>
              </a:rPr>
              <a:t>An Initiative of </a:t>
            </a:r>
          </a:p>
        </p:txBody>
      </p:sp>
      <p:pic>
        <p:nvPicPr>
          <p:cNvPr id="34" name="Picture 33">
            <a:extLst>
              <a:ext uri="{FF2B5EF4-FFF2-40B4-BE49-F238E27FC236}">
                <a16:creationId xmlns:a16="http://schemas.microsoft.com/office/drawing/2014/main" id="{74C7E777-7308-CE91-5377-BB1CF39EFCD0}"/>
              </a:ext>
            </a:extLst>
          </p:cNvPr>
          <p:cNvPicPr>
            <a:picLocks noChangeAspect="1"/>
          </p:cNvPicPr>
          <p:nvPr/>
        </p:nvPicPr>
        <p:blipFill>
          <a:blip r:embed="rId11"/>
          <a:stretch>
            <a:fillRect/>
          </a:stretch>
        </p:blipFill>
        <p:spPr>
          <a:xfrm>
            <a:off x="3424332" y="5553055"/>
            <a:ext cx="1302035" cy="409644"/>
          </a:xfrm>
          <a:prstGeom prst="rect">
            <a:avLst/>
          </a:prstGeom>
        </p:spPr>
      </p:pic>
    </p:spTree>
    <p:extLst>
      <p:ext uri="{BB962C8B-B14F-4D97-AF65-F5344CB8AC3E}">
        <p14:creationId xmlns:p14="http://schemas.microsoft.com/office/powerpoint/2010/main" val="401503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0849E-2AFC-8337-6331-24BFCD4D3D1A}"/>
              </a:ext>
            </a:extLst>
          </p:cNvPr>
          <p:cNvPicPr>
            <a:picLocks noChangeAspect="1"/>
          </p:cNvPicPr>
          <p:nvPr/>
        </p:nvPicPr>
        <p:blipFill>
          <a:blip r:embed="rId2"/>
          <a:stretch>
            <a:fillRect/>
          </a:stretch>
        </p:blipFill>
        <p:spPr>
          <a:xfrm>
            <a:off x="838200" y="5735176"/>
            <a:ext cx="738921" cy="719128"/>
          </a:xfrm>
          <a:prstGeom prst="rect">
            <a:avLst/>
          </a:prstGeom>
        </p:spPr>
      </p:pic>
      <p:sp>
        <p:nvSpPr>
          <p:cNvPr id="6" name="TextBox 5">
            <a:extLst>
              <a:ext uri="{FF2B5EF4-FFF2-40B4-BE49-F238E27FC236}">
                <a16:creationId xmlns:a16="http://schemas.microsoft.com/office/drawing/2014/main" id="{5FAFD3D2-C344-AC16-57D1-5BA5BB9C3844}"/>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accent1"/>
                </a:solidFill>
                <a:latin typeface="Century Gothic" panose="020B0502020202020204" pitchFamily="34" charset="0"/>
                <a:cs typeface="Futura Medium" panose="020B0602020204020303" pitchFamily="34" charset="-79"/>
              </a:rPr>
              <a:t>ChildrensMentalHealthMatters.org</a:t>
            </a:r>
            <a:r>
              <a:rPr lang="en-US" sz="1200" b="1" i="0" spc="0" baseline="0">
                <a:solidFill>
                  <a:schemeClr val="accent1"/>
                </a:solidFill>
                <a:latin typeface="Century Gothic" panose="020B0502020202020204" pitchFamily="34" charset="0"/>
                <a:cs typeface="Futura Medium" panose="020B0602020204020303" pitchFamily="34" charset="-79"/>
              </a:rPr>
              <a:t> | </a:t>
            </a:r>
            <a:r>
              <a:rPr lang="en-US" sz="1200" b="1" i="0" spc="0" baseline="0" err="1">
                <a:solidFill>
                  <a:schemeClr val="accent1"/>
                </a:solidFill>
                <a:latin typeface="Century Gothic" panose="020B0502020202020204" pitchFamily="34" charset="0"/>
                <a:cs typeface="Futura Medium" panose="020B0602020204020303" pitchFamily="34" charset="-79"/>
              </a:rPr>
              <a:t>MHAMD.org</a:t>
            </a:r>
            <a:endParaRPr lang="en-US" sz="1200" b="1" i="0" spc="0" baseline="0">
              <a:solidFill>
                <a:schemeClr val="accent1"/>
              </a:solidFill>
              <a:latin typeface="Century Gothic" panose="020B0502020202020204" pitchFamily="34" charset="0"/>
              <a:cs typeface="Futura Medium" panose="020B0602020204020303" pitchFamily="34" charset="-79"/>
            </a:endParaRPr>
          </a:p>
        </p:txBody>
      </p:sp>
      <p:pic>
        <p:nvPicPr>
          <p:cNvPr id="7" name="Picture 6">
            <a:extLst>
              <a:ext uri="{FF2B5EF4-FFF2-40B4-BE49-F238E27FC236}">
                <a16:creationId xmlns:a16="http://schemas.microsoft.com/office/drawing/2014/main" id="{3432D6EB-CD4A-F608-D629-11731F4C9744}"/>
              </a:ext>
            </a:extLst>
          </p:cNvPr>
          <p:cNvPicPr>
            <a:picLocks noChangeAspect="1"/>
          </p:cNvPicPr>
          <p:nvPr/>
        </p:nvPicPr>
        <p:blipFill>
          <a:blip r:embed="rId3">
            <a:alphaModFix/>
          </a:blip>
          <a:stretch>
            <a:fillRect/>
          </a:stretch>
        </p:blipFill>
        <p:spPr>
          <a:xfrm rot="10298980">
            <a:off x="10820293" y="-969505"/>
            <a:ext cx="3392393" cy="3352946"/>
          </a:xfrm>
          <a:prstGeom prst="rect">
            <a:avLst/>
          </a:prstGeom>
        </p:spPr>
      </p:pic>
      <p:pic>
        <p:nvPicPr>
          <p:cNvPr id="8" name="Picture 7">
            <a:extLst>
              <a:ext uri="{FF2B5EF4-FFF2-40B4-BE49-F238E27FC236}">
                <a16:creationId xmlns:a16="http://schemas.microsoft.com/office/drawing/2014/main" id="{7C9169B5-3D57-3267-3035-C8ED818AA07B}"/>
              </a:ext>
            </a:extLst>
          </p:cNvPr>
          <p:cNvPicPr>
            <a:picLocks noChangeAspect="1"/>
          </p:cNvPicPr>
          <p:nvPr/>
        </p:nvPicPr>
        <p:blipFill>
          <a:blip r:embed="rId4">
            <a:alphaModFix/>
          </a:blip>
          <a:stretch>
            <a:fillRect/>
          </a:stretch>
        </p:blipFill>
        <p:spPr>
          <a:xfrm rot="13345112">
            <a:off x="-757636" y="-1066990"/>
            <a:ext cx="1696195" cy="1751421"/>
          </a:xfrm>
          <a:prstGeom prst="rect">
            <a:avLst/>
          </a:prstGeom>
        </p:spPr>
      </p:pic>
      <p:pic>
        <p:nvPicPr>
          <p:cNvPr id="9" name="Picture 8">
            <a:extLst>
              <a:ext uri="{FF2B5EF4-FFF2-40B4-BE49-F238E27FC236}">
                <a16:creationId xmlns:a16="http://schemas.microsoft.com/office/drawing/2014/main" id="{3DDCBB5D-CAE3-3B24-719C-71BBEE919B96}"/>
              </a:ext>
            </a:extLst>
          </p:cNvPr>
          <p:cNvPicPr>
            <a:picLocks noChangeAspect="1"/>
          </p:cNvPicPr>
          <p:nvPr/>
        </p:nvPicPr>
        <p:blipFill>
          <a:blip r:embed="rId5">
            <a:alphaModFix/>
          </a:blip>
          <a:stretch>
            <a:fillRect/>
          </a:stretch>
        </p:blipFill>
        <p:spPr>
          <a:xfrm rot="12073082">
            <a:off x="8479618" y="-2543031"/>
            <a:ext cx="3431839" cy="3321389"/>
          </a:xfrm>
          <a:prstGeom prst="rect">
            <a:avLst/>
          </a:prstGeom>
        </p:spPr>
      </p:pic>
      <p:pic>
        <p:nvPicPr>
          <p:cNvPr id="10" name="Picture 9">
            <a:extLst>
              <a:ext uri="{FF2B5EF4-FFF2-40B4-BE49-F238E27FC236}">
                <a16:creationId xmlns:a16="http://schemas.microsoft.com/office/drawing/2014/main" id="{57B0B51F-490E-9028-754E-A0FEC78D41E6}"/>
              </a:ext>
            </a:extLst>
          </p:cNvPr>
          <p:cNvPicPr>
            <a:picLocks noChangeAspect="1"/>
          </p:cNvPicPr>
          <p:nvPr/>
        </p:nvPicPr>
        <p:blipFill>
          <a:blip r:embed="rId6">
            <a:alphaModFix/>
          </a:blip>
          <a:stretch>
            <a:fillRect/>
          </a:stretch>
        </p:blipFill>
        <p:spPr>
          <a:xfrm rot="579864">
            <a:off x="11542547" y="6125986"/>
            <a:ext cx="1704085" cy="1759311"/>
          </a:xfrm>
          <a:prstGeom prst="rect">
            <a:avLst/>
          </a:prstGeom>
        </p:spPr>
      </p:pic>
    </p:spTree>
    <p:extLst>
      <p:ext uri="{BB962C8B-B14F-4D97-AF65-F5344CB8AC3E}">
        <p14:creationId xmlns:p14="http://schemas.microsoft.com/office/powerpoint/2010/main" val="309147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bg>
      <p:bgPr>
        <a:gradFill>
          <a:gsLst>
            <a:gs pos="0">
              <a:schemeClr val="accent1"/>
            </a:gs>
            <a:gs pos="98000">
              <a:schemeClr val="tx2"/>
            </a:gs>
          </a:gsLst>
          <a:lin ang="27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4C0E83-1197-52BE-B3BD-4092D63129DC}"/>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rPr>
              <a:t>ChildrensMentalHealthMatters.org</a:t>
            </a:r>
            <a:r>
              <a:rPr lang="en-US" sz="1200" b="1" i="0" spc="0" baseline="0">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rPr>
              <a:t> | </a:t>
            </a:r>
            <a:r>
              <a:rPr lang="en-US" sz="1200" b="1" i="0" spc="0" baseline="0" err="1">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rPr>
              <a:t>MHAMD.org</a:t>
            </a:r>
            <a:endParaRPr lang="en-US" sz="1200" b="1" i="0" spc="0" baseline="0">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endParaRPr>
          </a:p>
        </p:txBody>
      </p:sp>
      <p:pic>
        <p:nvPicPr>
          <p:cNvPr id="3" name="Picture 2">
            <a:extLst>
              <a:ext uri="{FF2B5EF4-FFF2-40B4-BE49-F238E27FC236}">
                <a16:creationId xmlns:a16="http://schemas.microsoft.com/office/drawing/2014/main" id="{5B622DFC-5DFF-298D-8615-2F710ADD6B94}"/>
              </a:ext>
            </a:extLst>
          </p:cNvPr>
          <p:cNvPicPr>
            <a:picLocks noChangeAspect="1"/>
          </p:cNvPicPr>
          <p:nvPr/>
        </p:nvPicPr>
        <p:blipFill>
          <a:blip r:embed="rId2"/>
          <a:stretch>
            <a:fillRect/>
          </a:stretch>
        </p:blipFill>
        <p:spPr>
          <a:xfrm>
            <a:off x="831850" y="5735176"/>
            <a:ext cx="738921" cy="719128"/>
          </a:xfrm>
          <a:prstGeom prst="rect">
            <a:avLst/>
          </a:prstGeom>
        </p:spPr>
      </p:pic>
    </p:spTree>
    <p:extLst>
      <p:ext uri="{BB962C8B-B14F-4D97-AF65-F5344CB8AC3E}">
        <p14:creationId xmlns:p14="http://schemas.microsoft.com/office/powerpoint/2010/main" val="15203658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bg>
      <p:bgPr>
        <a:gradFill>
          <a:gsLst>
            <a:gs pos="0">
              <a:schemeClr val="accent1"/>
            </a:gs>
            <a:gs pos="98000">
              <a:schemeClr val="accent1">
                <a:lumMod val="75000"/>
              </a:schemeClr>
            </a:gs>
          </a:gsLst>
          <a:lin ang="27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4C0E83-1197-52BE-B3BD-4092D63129DC}"/>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rPr>
              <a:t>ChildrensMentalHealthMatters.org</a:t>
            </a:r>
            <a:r>
              <a:rPr lang="en-US" sz="1200" b="1" i="0" spc="0" baseline="0">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rPr>
              <a:t> | </a:t>
            </a:r>
            <a:r>
              <a:rPr lang="en-US" sz="1200" b="1" i="0" spc="0" baseline="0" err="1">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rPr>
              <a:t>MHAMD.org</a:t>
            </a:r>
            <a:endParaRPr lang="en-US" sz="1200" b="1" i="0" spc="0" baseline="0">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endParaRPr>
          </a:p>
        </p:txBody>
      </p:sp>
      <p:pic>
        <p:nvPicPr>
          <p:cNvPr id="3" name="Picture 2">
            <a:extLst>
              <a:ext uri="{FF2B5EF4-FFF2-40B4-BE49-F238E27FC236}">
                <a16:creationId xmlns:a16="http://schemas.microsoft.com/office/drawing/2014/main" id="{5B622DFC-5DFF-298D-8615-2F710ADD6B94}"/>
              </a:ext>
            </a:extLst>
          </p:cNvPr>
          <p:cNvPicPr>
            <a:picLocks noChangeAspect="1"/>
          </p:cNvPicPr>
          <p:nvPr/>
        </p:nvPicPr>
        <p:blipFill>
          <a:blip r:embed="rId2"/>
          <a:stretch>
            <a:fillRect/>
          </a:stretch>
        </p:blipFill>
        <p:spPr>
          <a:xfrm>
            <a:off x="831850" y="5735176"/>
            <a:ext cx="738921" cy="719128"/>
          </a:xfrm>
          <a:prstGeom prst="rect">
            <a:avLst/>
          </a:prstGeom>
        </p:spPr>
      </p:pic>
    </p:spTree>
    <p:extLst>
      <p:ext uri="{BB962C8B-B14F-4D97-AF65-F5344CB8AC3E}">
        <p14:creationId xmlns:p14="http://schemas.microsoft.com/office/powerpoint/2010/main" val="38856081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75AF-1E2C-0DFA-D5F5-67C0752E0CD3}"/>
              </a:ext>
            </a:extLst>
          </p:cNvPr>
          <p:cNvSpPr>
            <a:spLocks noGrp="1"/>
          </p:cNvSpPr>
          <p:nvPr>
            <p:ph type="title"/>
          </p:nvPr>
        </p:nvSpPr>
        <p:spPr>
          <a:xfrm>
            <a:off x="839788" y="852987"/>
            <a:ext cx="3932237" cy="1600200"/>
          </a:xfrm>
        </p:spPr>
        <p:txBody>
          <a:bodyPr anchor="b"/>
          <a:lstStyle>
            <a:lvl1pPr>
              <a:defRPr sz="3200" b="1" i="0">
                <a:solidFill>
                  <a:schemeClr val="tx2"/>
                </a:solidFill>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4B632B2-C702-A40B-D3DD-3298B3B63AC3}"/>
              </a:ext>
            </a:extLst>
          </p:cNvPr>
          <p:cNvSpPr>
            <a:spLocks noGrp="1"/>
          </p:cNvSpPr>
          <p:nvPr>
            <p:ph idx="1"/>
          </p:nvPr>
        </p:nvSpPr>
        <p:spPr>
          <a:xfrm>
            <a:off x="5183188" y="1383213"/>
            <a:ext cx="6172200" cy="4103190"/>
          </a:xfrm>
        </p:spPr>
        <p:txBody>
          <a:bodyPr/>
          <a:lstStyle>
            <a:lvl1pPr>
              <a:defRPr sz="2800" b="0" i="0">
                <a:solidFill>
                  <a:schemeClr val="tx1">
                    <a:lumMod val="75000"/>
                  </a:schemeClr>
                </a:solidFill>
                <a:latin typeface="Century Gothic" panose="020B0502020202020204" pitchFamily="34" charset="0"/>
              </a:defRPr>
            </a:lvl1pPr>
            <a:lvl2pPr>
              <a:defRPr sz="2400" b="0" i="0">
                <a:solidFill>
                  <a:schemeClr val="tx1">
                    <a:lumMod val="75000"/>
                  </a:schemeClr>
                </a:solidFill>
                <a:latin typeface="Century Gothic" panose="020B0502020202020204" pitchFamily="34" charset="0"/>
              </a:defRPr>
            </a:lvl2pPr>
            <a:lvl3pPr>
              <a:defRPr sz="2200" b="0" i="0">
                <a:solidFill>
                  <a:schemeClr val="tx1">
                    <a:lumMod val="75000"/>
                  </a:schemeClr>
                </a:solidFill>
                <a:latin typeface="Century Gothic" panose="020B0502020202020204" pitchFamily="34" charset="0"/>
              </a:defRPr>
            </a:lvl3pPr>
            <a:lvl4pPr>
              <a:defRPr sz="1800" b="0" i="0">
                <a:solidFill>
                  <a:schemeClr val="tx1">
                    <a:lumMod val="75000"/>
                  </a:schemeClr>
                </a:solidFill>
                <a:latin typeface="Century Gothic" panose="020B0502020202020204" pitchFamily="34" charset="0"/>
              </a:defRPr>
            </a:lvl4pPr>
            <a:lvl5pPr>
              <a:defRPr sz="1600" b="0" i="0">
                <a:solidFill>
                  <a:schemeClr val="tx1">
                    <a:lumMod val="75000"/>
                  </a:schemeClr>
                </a:solidFill>
                <a:latin typeface="Century Gothic" panose="020B0502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837660-E8CD-EC33-6948-C53A7FD42D1E}"/>
              </a:ext>
            </a:extLst>
          </p:cNvPr>
          <p:cNvSpPr>
            <a:spLocks noGrp="1"/>
          </p:cNvSpPr>
          <p:nvPr>
            <p:ph type="body" sz="half" idx="2"/>
          </p:nvPr>
        </p:nvSpPr>
        <p:spPr>
          <a:xfrm>
            <a:off x="839788" y="2453187"/>
            <a:ext cx="3932237" cy="3033215"/>
          </a:xfrm>
        </p:spPr>
        <p:txBody>
          <a:bodyPr/>
          <a:lstStyle>
            <a:lvl1pPr marL="0" indent="0">
              <a:buNone/>
              <a:defRPr sz="1600" b="0" i="0">
                <a:solidFill>
                  <a:schemeClr val="accent1">
                    <a:lumMod val="75000"/>
                  </a:schemeClr>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4D605158-63D3-2B38-EBF6-4881AD574AF5}"/>
              </a:ext>
            </a:extLst>
          </p:cNvPr>
          <p:cNvPicPr>
            <a:picLocks noChangeAspect="1"/>
          </p:cNvPicPr>
          <p:nvPr/>
        </p:nvPicPr>
        <p:blipFill>
          <a:blip r:embed="rId2"/>
          <a:stretch>
            <a:fillRect/>
          </a:stretch>
        </p:blipFill>
        <p:spPr>
          <a:xfrm>
            <a:off x="838200" y="5735176"/>
            <a:ext cx="738921" cy="719128"/>
          </a:xfrm>
          <a:prstGeom prst="rect">
            <a:avLst/>
          </a:prstGeom>
        </p:spPr>
      </p:pic>
      <p:sp>
        <p:nvSpPr>
          <p:cNvPr id="9" name="TextBox 8">
            <a:extLst>
              <a:ext uri="{FF2B5EF4-FFF2-40B4-BE49-F238E27FC236}">
                <a16:creationId xmlns:a16="http://schemas.microsoft.com/office/drawing/2014/main" id="{F29A977F-2418-2901-1EFF-55EB99C6B1A1}"/>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accent1"/>
                </a:solidFill>
                <a:latin typeface="Century Gothic" panose="020B0502020202020204" pitchFamily="34" charset="0"/>
                <a:cs typeface="Futura Medium" panose="020B0602020204020303" pitchFamily="34" charset="-79"/>
              </a:rPr>
              <a:t>ChildrensMentalHealthMatters.org</a:t>
            </a:r>
            <a:r>
              <a:rPr lang="en-US" sz="1200" b="1" i="0" spc="0" baseline="0">
                <a:solidFill>
                  <a:schemeClr val="accent1"/>
                </a:solidFill>
                <a:latin typeface="Century Gothic" panose="020B0502020202020204" pitchFamily="34" charset="0"/>
                <a:cs typeface="Futura Medium" panose="020B0602020204020303" pitchFamily="34" charset="-79"/>
              </a:rPr>
              <a:t> | </a:t>
            </a:r>
            <a:r>
              <a:rPr lang="en-US" sz="1200" b="1" i="0" spc="0" baseline="0" err="1">
                <a:solidFill>
                  <a:schemeClr val="accent1"/>
                </a:solidFill>
                <a:latin typeface="Century Gothic" panose="020B0502020202020204" pitchFamily="34" charset="0"/>
                <a:cs typeface="Futura Medium" panose="020B0602020204020303" pitchFamily="34" charset="-79"/>
              </a:rPr>
              <a:t>MHAMD.org</a:t>
            </a:r>
            <a:endParaRPr lang="en-US" sz="1200" b="1" i="0" spc="0" baseline="0">
              <a:solidFill>
                <a:schemeClr val="accent1"/>
              </a:solidFill>
              <a:latin typeface="Century Gothic" panose="020B0502020202020204" pitchFamily="34" charset="0"/>
              <a:cs typeface="Futura Medium" panose="020B0602020204020303" pitchFamily="34" charset="-79"/>
            </a:endParaRPr>
          </a:p>
        </p:txBody>
      </p:sp>
      <p:pic>
        <p:nvPicPr>
          <p:cNvPr id="10" name="Picture 9">
            <a:extLst>
              <a:ext uri="{FF2B5EF4-FFF2-40B4-BE49-F238E27FC236}">
                <a16:creationId xmlns:a16="http://schemas.microsoft.com/office/drawing/2014/main" id="{C5ACEBC6-B5CE-8C6C-423E-724425822481}"/>
              </a:ext>
            </a:extLst>
          </p:cNvPr>
          <p:cNvPicPr>
            <a:picLocks noChangeAspect="1"/>
          </p:cNvPicPr>
          <p:nvPr/>
        </p:nvPicPr>
        <p:blipFill>
          <a:blip r:embed="rId3"/>
          <a:stretch>
            <a:fillRect/>
          </a:stretch>
        </p:blipFill>
        <p:spPr>
          <a:xfrm rot="11855808">
            <a:off x="11129322" y="-520496"/>
            <a:ext cx="3392393" cy="3352946"/>
          </a:xfrm>
          <a:prstGeom prst="rect">
            <a:avLst/>
          </a:prstGeom>
        </p:spPr>
      </p:pic>
      <p:pic>
        <p:nvPicPr>
          <p:cNvPr id="11" name="Picture 10">
            <a:extLst>
              <a:ext uri="{FF2B5EF4-FFF2-40B4-BE49-F238E27FC236}">
                <a16:creationId xmlns:a16="http://schemas.microsoft.com/office/drawing/2014/main" id="{A377BAC3-EA4A-205E-0511-547C9F133BF8}"/>
              </a:ext>
            </a:extLst>
          </p:cNvPr>
          <p:cNvPicPr>
            <a:picLocks noChangeAspect="1"/>
          </p:cNvPicPr>
          <p:nvPr/>
        </p:nvPicPr>
        <p:blipFill>
          <a:blip r:embed="rId4"/>
          <a:stretch>
            <a:fillRect/>
          </a:stretch>
        </p:blipFill>
        <p:spPr>
          <a:xfrm rot="13332911">
            <a:off x="9276528" y="-2185344"/>
            <a:ext cx="3431839" cy="3321389"/>
          </a:xfrm>
          <a:prstGeom prst="rect">
            <a:avLst/>
          </a:prstGeom>
        </p:spPr>
      </p:pic>
      <p:pic>
        <p:nvPicPr>
          <p:cNvPr id="12" name="Picture 11">
            <a:extLst>
              <a:ext uri="{FF2B5EF4-FFF2-40B4-BE49-F238E27FC236}">
                <a16:creationId xmlns:a16="http://schemas.microsoft.com/office/drawing/2014/main" id="{AEC404EB-D83C-B3F6-A59F-31471C399738}"/>
              </a:ext>
            </a:extLst>
          </p:cNvPr>
          <p:cNvPicPr>
            <a:picLocks noChangeAspect="1"/>
          </p:cNvPicPr>
          <p:nvPr/>
        </p:nvPicPr>
        <p:blipFill>
          <a:blip r:embed="rId5"/>
          <a:stretch>
            <a:fillRect/>
          </a:stretch>
        </p:blipFill>
        <p:spPr>
          <a:xfrm rot="12024050">
            <a:off x="-1119077" y="-961115"/>
            <a:ext cx="1704085" cy="1759311"/>
          </a:xfrm>
          <a:prstGeom prst="rect">
            <a:avLst/>
          </a:prstGeom>
        </p:spPr>
      </p:pic>
    </p:spTree>
    <p:extLst>
      <p:ext uri="{BB962C8B-B14F-4D97-AF65-F5344CB8AC3E}">
        <p14:creationId xmlns:p14="http://schemas.microsoft.com/office/powerpoint/2010/main" val="2284769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9255-35BF-25F8-FA17-EA641497FD3A}"/>
              </a:ext>
            </a:extLst>
          </p:cNvPr>
          <p:cNvSpPr>
            <a:spLocks noGrp="1"/>
          </p:cNvSpPr>
          <p:nvPr>
            <p:ph type="title"/>
          </p:nvPr>
        </p:nvSpPr>
        <p:spPr>
          <a:xfrm>
            <a:off x="839788" y="1317012"/>
            <a:ext cx="3932237" cy="1600200"/>
          </a:xfrm>
        </p:spPr>
        <p:txBody>
          <a:bodyPr anchor="b"/>
          <a:lstStyle>
            <a:lvl1pPr>
              <a:defRPr sz="3200" b="1" i="0">
                <a:solidFill>
                  <a:schemeClr val="accent1">
                    <a:lumMod val="75000"/>
                  </a:schemeClr>
                </a:solidFill>
                <a:latin typeface="Century Gothic" panose="020B0502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56F3773-F462-C50A-7F59-ABABF776550A}"/>
              </a:ext>
            </a:extLst>
          </p:cNvPr>
          <p:cNvSpPr>
            <a:spLocks noGrp="1"/>
          </p:cNvSpPr>
          <p:nvPr>
            <p:ph type="pic" idx="1"/>
          </p:nvPr>
        </p:nvSpPr>
        <p:spPr>
          <a:xfrm>
            <a:off x="5183188" y="1317013"/>
            <a:ext cx="6172200" cy="4148328"/>
          </a:xfrm>
        </p:spPr>
        <p:txBody>
          <a:bodyPr/>
          <a:lstStyle>
            <a:lvl1pPr marL="0" indent="0">
              <a:buNone/>
              <a:defRPr sz="32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54A816D-7DA5-7A8E-F8A3-07147F141F88}"/>
              </a:ext>
            </a:extLst>
          </p:cNvPr>
          <p:cNvSpPr>
            <a:spLocks noGrp="1"/>
          </p:cNvSpPr>
          <p:nvPr>
            <p:ph type="body" sz="half" idx="2"/>
          </p:nvPr>
        </p:nvSpPr>
        <p:spPr>
          <a:xfrm>
            <a:off x="839788" y="3029804"/>
            <a:ext cx="3932237" cy="2435536"/>
          </a:xfrm>
        </p:spPr>
        <p:txBody>
          <a:bodyPr/>
          <a:lstStyle>
            <a:lvl1pPr marL="0" indent="0">
              <a:buNone/>
              <a:defRPr sz="1600" b="0" i="0">
                <a:solidFill>
                  <a:schemeClr val="tx1">
                    <a:lumMod val="75000"/>
                  </a:schemeClr>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564B6452-250E-0236-1427-F57D5FF8A2E9}"/>
              </a:ext>
            </a:extLst>
          </p:cNvPr>
          <p:cNvPicPr>
            <a:picLocks noChangeAspect="1"/>
          </p:cNvPicPr>
          <p:nvPr/>
        </p:nvPicPr>
        <p:blipFill>
          <a:blip r:embed="rId2"/>
          <a:stretch>
            <a:fillRect/>
          </a:stretch>
        </p:blipFill>
        <p:spPr>
          <a:xfrm>
            <a:off x="838200" y="5735176"/>
            <a:ext cx="738921" cy="719128"/>
          </a:xfrm>
          <a:prstGeom prst="rect">
            <a:avLst/>
          </a:prstGeom>
        </p:spPr>
      </p:pic>
      <p:sp>
        <p:nvSpPr>
          <p:cNvPr id="9" name="TextBox 8">
            <a:extLst>
              <a:ext uri="{FF2B5EF4-FFF2-40B4-BE49-F238E27FC236}">
                <a16:creationId xmlns:a16="http://schemas.microsoft.com/office/drawing/2014/main" id="{9BD9A7C2-CA3A-0B87-EBED-9818FA256E41}"/>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accent1"/>
                </a:solidFill>
                <a:latin typeface="Century Gothic" panose="020B0502020202020204" pitchFamily="34" charset="0"/>
                <a:cs typeface="Futura Medium" panose="020B0602020204020303" pitchFamily="34" charset="-79"/>
              </a:rPr>
              <a:t>ChildrensMentalHealthMatters.org</a:t>
            </a:r>
            <a:r>
              <a:rPr lang="en-US" sz="1200" b="1" i="0" spc="0" baseline="0">
                <a:solidFill>
                  <a:schemeClr val="accent1"/>
                </a:solidFill>
                <a:latin typeface="Century Gothic" panose="020B0502020202020204" pitchFamily="34" charset="0"/>
                <a:cs typeface="Futura Medium" panose="020B0602020204020303" pitchFamily="34" charset="-79"/>
              </a:rPr>
              <a:t> | </a:t>
            </a:r>
            <a:r>
              <a:rPr lang="en-US" sz="1200" b="1" i="0" spc="0" baseline="0" err="1">
                <a:solidFill>
                  <a:schemeClr val="accent1"/>
                </a:solidFill>
                <a:latin typeface="Century Gothic" panose="020B0502020202020204" pitchFamily="34" charset="0"/>
                <a:cs typeface="Futura Medium" panose="020B0602020204020303" pitchFamily="34" charset="-79"/>
              </a:rPr>
              <a:t>MHAMD.org</a:t>
            </a:r>
            <a:endParaRPr lang="en-US" sz="1200" b="1" i="0" spc="0" baseline="0">
              <a:solidFill>
                <a:schemeClr val="accent1"/>
              </a:solidFill>
              <a:latin typeface="Century Gothic" panose="020B0502020202020204" pitchFamily="34" charset="0"/>
              <a:cs typeface="Futura Medium" panose="020B0602020204020303" pitchFamily="34" charset="-79"/>
            </a:endParaRPr>
          </a:p>
        </p:txBody>
      </p:sp>
      <p:pic>
        <p:nvPicPr>
          <p:cNvPr id="10" name="Picture 9">
            <a:extLst>
              <a:ext uri="{FF2B5EF4-FFF2-40B4-BE49-F238E27FC236}">
                <a16:creationId xmlns:a16="http://schemas.microsoft.com/office/drawing/2014/main" id="{4CA9160C-592C-B4FC-7EF6-9766B9EDC23A}"/>
              </a:ext>
            </a:extLst>
          </p:cNvPr>
          <p:cNvPicPr>
            <a:picLocks noChangeAspect="1"/>
          </p:cNvPicPr>
          <p:nvPr/>
        </p:nvPicPr>
        <p:blipFill>
          <a:blip r:embed="rId3"/>
          <a:stretch>
            <a:fillRect/>
          </a:stretch>
        </p:blipFill>
        <p:spPr>
          <a:xfrm rot="7293518">
            <a:off x="-675116" y="-2088834"/>
            <a:ext cx="3392392" cy="3352945"/>
          </a:xfrm>
          <a:prstGeom prst="rect">
            <a:avLst/>
          </a:prstGeom>
        </p:spPr>
      </p:pic>
      <p:pic>
        <p:nvPicPr>
          <p:cNvPr id="15" name="Picture 14">
            <a:extLst>
              <a:ext uri="{FF2B5EF4-FFF2-40B4-BE49-F238E27FC236}">
                <a16:creationId xmlns:a16="http://schemas.microsoft.com/office/drawing/2014/main" id="{942E0CEC-8038-7F22-9180-627583BB4C4E}"/>
              </a:ext>
            </a:extLst>
          </p:cNvPr>
          <p:cNvPicPr>
            <a:picLocks noChangeAspect="1"/>
          </p:cNvPicPr>
          <p:nvPr/>
        </p:nvPicPr>
        <p:blipFill>
          <a:blip r:embed="rId4"/>
          <a:stretch>
            <a:fillRect/>
          </a:stretch>
        </p:blipFill>
        <p:spPr>
          <a:xfrm rot="9402611">
            <a:off x="-898691" y="269931"/>
            <a:ext cx="1696195" cy="1751421"/>
          </a:xfrm>
          <a:prstGeom prst="rect">
            <a:avLst/>
          </a:prstGeom>
        </p:spPr>
      </p:pic>
    </p:spTree>
    <p:extLst>
      <p:ext uri="{BB962C8B-B14F-4D97-AF65-F5344CB8AC3E}">
        <p14:creationId xmlns:p14="http://schemas.microsoft.com/office/powerpoint/2010/main" val="4245483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3BFD-2BD7-5503-7A9F-64EB2A31359B}"/>
              </a:ext>
            </a:extLst>
          </p:cNvPr>
          <p:cNvSpPr>
            <a:spLocks noGrp="1"/>
          </p:cNvSpPr>
          <p:nvPr>
            <p:ph type="title"/>
          </p:nvPr>
        </p:nvSpPr>
        <p:spPr>
          <a:xfrm>
            <a:off x="838200" y="638082"/>
            <a:ext cx="10515600" cy="1325563"/>
          </a:xfrm>
        </p:spPr>
        <p:txBody>
          <a:bodyPr/>
          <a:lstStyle>
            <a:lvl1pPr>
              <a:defRPr b="1" i="0">
                <a:solidFill>
                  <a:schemeClr val="tx2"/>
                </a:solidFill>
                <a:latin typeface="Century Gothic" panose="020B0502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9F38C110-EE72-3BAA-AF70-9ADBC0735FAA}"/>
              </a:ext>
            </a:extLst>
          </p:cNvPr>
          <p:cNvSpPr>
            <a:spLocks noGrp="1"/>
          </p:cNvSpPr>
          <p:nvPr>
            <p:ph type="body" orient="vert" idx="1"/>
          </p:nvPr>
        </p:nvSpPr>
        <p:spPr>
          <a:xfrm>
            <a:off x="838200" y="2047163"/>
            <a:ext cx="10515600" cy="3370997"/>
          </a:xfrm>
        </p:spPr>
        <p:txBody>
          <a:bodyPr vert="eaVert"/>
          <a:lstStyle>
            <a:lvl1pPr>
              <a:defRPr b="0" i="0">
                <a:latin typeface="Century Gothic" panose="020B0502020202020204" pitchFamily="34" charset="0"/>
              </a:defRPr>
            </a:lvl1pPr>
            <a:lvl2pPr>
              <a:defRPr b="0" i="0">
                <a:latin typeface="Century Gothic" panose="020B0502020202020204" pitchFamily="34" charset="0"/>
              </a:defRPr>
            </a:lvl2pPr>
            <a:lvl3pPr>
              <a:defRPr b="0" i="0">
                <a:latin typeface="Century Gothic" panose="020B0502020202020204" pitchFamily="34" charset="0"/>
              </a:defRPr>
            </a:lvl3pPr>
            <a:lvl4pPr>
              <a:defRPr b="0" i="0">
                <a:latin typeface="Century Gothic" panose="020B0502020202020204" pitchFamily="34" charset="0"/>
              </a:defRPr>
            </a:lvl4pPr>
            <a:lvl5pPr>
              <a:defRPr b="0" i="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1442AF5-DACB-F4B5-EA15-4923F878F3CA}"/>
              </a:ext>
            </a:extLst>
          </p:cNvPr>
          <p:cNvPicPr>
            <a:picLocks noChangeAspect="1"/>
          </p:cNvPicPr>
          <p:nvPr/>
        </p:nvPicPr>
        <p:blipFill>
          <a:blip r:embed="rId2"/>
          <a:stretch>
            <a:fillRect/>
          </a:stretch>
        </p:blipFill>
        <p:spPr>
          <a:xfrm>
            <a:off x="838200" y="5735176"/>
            <a:ext cx="738921" cy="719128"/>
          </a:xfrm>
          <a:prstGeom prst="rect">
            <a:avLst/>
          </a:prstGeom>
        </p:spPr>
      </p:pic>
      <p:sp>
        <p:nvSpPr>
          <p:cNvPr id="8" name="TextBox 7">
            <a:extLst>
              <a:ext uri="{FF2B5EF4-FFF2-40B4-BE49-F238E27FC236}">
                <a16:creationId xmlns:a16="http://schemas.microsoft.com/office/drawing/2014/main" id="{C33D893F-5B4B-7F8F-ED5A-24A6A7C656D6}"/>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accent1"/>
                </a:solidFill>
                <a:latin typeface="Century Gothic" panose="020B0502020202020204" pitchFamily="34" charset="0"/>
                <a:cs typeface="Futura Medium" panose="020B0602020204020303" pitchFamily="34" charset="-79"/>
              </a:rPr>
              <a:t>ChildrensMentalHealthMatters.org</a:t>
            </a:r>
            <a:r>
              <a:rPr lang="en-US" sz="1200" b="1" i="0" spc="0" baseline="0">
                <a:solidFill>
                  <a:schemeClr val="accent1"/>
                </a:solidFill>
                <a:latin typeface="Century Gothic" panose="020B0502020202020204" pitchFamily="34" charset="0"/>
                <a:cs typeface="Futura Medium" panose="020B0602020204020303" pitchFamily="34" charset="-79"/>
              </a:rPr>
              <a:t> | </a:t>
            </a:r>
            <a:r>
              <a:rPr lang="en-US" sz="1200" b="1" i="0" spc="0" baseline="0" err="1">
                <a:solidFill>
                  <a:schemeClr val="accent1"/>
                </a:solidFill>
                <a:latin typeface="Century Gothic" panose="020B0502020202020204" pitchFamily="34" charset="0"/>
                <a:cs typeface="Futura Medium" panose="020B0602020204020303" pitchFamily="34" charset="-79"/>
              </a:rPr>
              <a:t>MHAMD.org</a:t>
            </a:r>
            <a:endParaRPr lang="en-US" sz="1200" b="1" i="0" spc="0" baseline="0">
              <a:solidFill>
                <a:schemeClr val="accent1"/>
              </a:solidFill>
              <a:latin typeface="Century Gothic" panose="020B0502020202020204" pitchFamily="34" charset="0"/>
              <a:cs typeface="Futura Medium" panose="020B0602020204020303" pitchFamily="34" charset="-79"/>
            </a:endParaRPr>
          </a:p>
        </p:txBody>
      </p:sp>
    </p:spTree>
    <p:extLst>
      <p:ext uri="{BB962C8B-B14F-4D97-AF65-F5344CB8AC3E}">
        <p14:creationId xmlns:p14="http://schemas.microsoft.com/office/powerpoint/2010/main" val="4144295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966E2D-1745-3D95-E43D-5C3499EC2832}"/>
              </a:ext>
            </a:extLst>
          </p:cNvPr>
          <p:cNvSpPr>
            <a:spLocks noGrp="1"/>
          </p:cNvSpPr>
          <p:nvPr>
            <p:ph type="title" orient="vert"/>
          </p:nvPr>
        </p:nvSpPr>
        <p:spPr>
          <a:xfrm>
            <a:off x="8724900" y="736979"/>
            <a:ext cx="2628900" cy="4844955"/>
          </a:xfrm>
        </p:spPr>
        <p:txBody>
          <a:bodyPr vert="eaVert"/>
          <a:lstStyle>
            <a:lvl1pPr>
              <a:defRPr b="1" i="0">
                <a:solidFill>
                  <a:schemeClr val="accent1">
                    <a:lumMod val="75000"/>
                  </a:schemeClr>
                </a:solidFill>
                <a:latin typeface="Century Gothic" panose="020B0502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9C17184C-50FB-07D5-68B8-F0348B773471}"/>
              </a:ext>
            </a:extLst>
          </p:cNvPr>
          <p:cNvSpPr>
            <a:spLocks noGrp="1"/>
          </p:cNvSpPr>
          <p:nvPr>
            <p:ph type="body" orient="vert" idx="1"/>
          </p:nvPr>
        </p:nvSpPr>
        <p:spPr>
          <a:xfrm>
            <a:off x="838200" y="736979"/>
            <a:ext cx="7734300" cy="4844955"/>
          </a:xfrm>
        </p:spPr>
        <p:txBody>
          <a:bodyPr vert="eaVert"/>
          <a:lstStyle>
            <a:lvl1pPr>
              <a:defRPr b="0" i="0">
                <a:latin typeface="Century Gothic" panose="020B0502020202020204" pitchFamily="34" charset="0"/>
              </a:defRPr>
            </a:lvl1pPr>
            <a:lvl2pPr>
              <a:defRPr b="0" i="0">
                <a:latin typeface="Century Gothic" panose="020B0502020202020204" pitchFamily="34" charset="0"/>
              </a:defRPr>
            </a:lvl2pPr>
            <a:lvl3pPr>
              <a:defRPr b="0" i="0">
                <a:latin typeface="Century Gothic" panose="020B0502020202020204" pitchFamily="34" charset="0"/>
              </a:defRPr>
            </a:lvl3pPr>
            <a:lvl4pPr>
              <a:defRPr b="0" i="0">
                <a:latin typeface="Century Gothic" panose="020B0502020202020204" pitchFamily="34" charset="0"/>
              </a:defRPr>
            </a:lvl4pPr>
            <a:lvl5pPr>
              <a:defRPr b="0" i="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4B02B1B-98E8-C96D-28F1-D4CA8CBC161E}"/>
              </a:ext>
            </a:extLst>
          </p:cNvPr>
          <p:cNvPicPr>
            <a:picLocks noChangeAspect="1"/>
          </p:cNvPicPr>
          <p:nvPr/>
        </p:nvPicPr>
        <p:blipFill>
          <a:blip r:embed="rId2"/>
          <a:stretch>
            <a:fillRect/>
          </a:stretch>
        </p:blipFill>
        <p:spPr>
          <a:xfrm>
            <a:off x="838200" y="5735176"/>
            <a:ext cx="738921" cy="719128"/>
          </a:xfrm>
          <a:prstGeom prst="rect">
            <a:avLst/>
          </a:prstGeom>
        </p:spPr>
      </p:pic>
      <p:sp>
        <p:nvSpPr>
          <p:cNvPr id="9" name="TextBox 8">
            <a:extLst>
              <a:ext uri="{FF2B5EF4-FFF2-40B4-BE49-F238E27FC236}">
                <a16:creationId xmlns:a16="http://schemas.microsoft.com/office/drawing/2014/main" id="{F61E899E-6087-276A-374D-ADF50384F2D3}"/>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accent1"/>
                </a:solidFill>
                <a:latin typeface="Century Gothic" panose="020B0502020202020204" pitchFamily="34" charset="0"/>
                <a:cs typeface="Futura Medium" panose="020B0602020204020303" pitchFamily="34" charset="-79"/>
              </a:rPr>
              <a:t>ChildrensMentalHealthMatters.org</a:t>
            </a:r>
            <a:r>
              <a:rPr lang="en-US" sz="1200" b="1" i="0" spc="0" baseline="0">
                <a:solidFill>
                  <a:schemeClr val="accent1"/>
                </a:solidFill>
                <a:latin typeface="Century Gothic" panose="020B0502020202020204" pitchFamily="34" charset="0"/>
                <a:cs typeface="Futura Medium" panose="020B0602020204020303" pitchFamily="34" charset="-79"/>
              </a:rPr>
              <a:t> | </a:t>
            </a:r>
            <a:r>
              <a:rPr lang="en-US" sz="1200" b="1" i="0" spc="0" baseline="0" err="1">
                <a:solidFill>
                  <a:schemeClr val="accent1"/>
                </a:solidFill>
                <a:latin typeface="Century Gothic" panose="020B0502020202020204" pitchFamily="34" charset="0"/>
                <a:cs typeface="Futura Medium" panose="020B0602020204020303" pitchFamily="34" charset="-79"/>
              </a:rPr>
              <a:t>MHAMD.org</a:t>
            </a:r>
            <a:endParaRPr lang="en-US" sz="1200" b="1" i="0" spc="0" baseline="0">
              <a:solidFill>
                <a:schemeClr val="accent1"/>
              </a:solidFill>
              <a:latin typeface="Century Gothic" panose="020B0502020202020204" pitchFamily="34" charset="0"/>
              <a:cs typeface="Futura Medium" panose="020B0602020204020303" pitchFamily="34" charset="-79"/>
            </a:endParaRPr>
          </a:p>
        </p:txBody>
      </p:sp>
    </p:spTree>
    <p:extLst>
      <p:ext uri="{BB962C8B-B14F-4D97-AF65-F5344CB8AC3E}">
        <p14:creationId xmlns:p14="http://schemas.microsoft.com/office/powerpoint/2010/main" val="1724436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FF768D-63BC-463E-AA1D-398C523164C4}"/>
              </a:ext>
            </a:extLst>
          </p:cNvPr>
          <p:cNvSpPr/>
          <p:nvPr userDrawn="1"/>
        </p:nvSpPr>
        <p:spPr>
          <a:xfrm>
            <a:off x="-383198" y="28852"/>
            <a:ext cx="4698157" cy="696445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27F5B-8706-CC43-8550-D5204878536E}"/>
              </a:ext>
            </a:extLst>
          </p:cNvPr>
          <p:cNvSpPr>
            <a:spLocks noGrp="1"/>
          </p:cNvSpPr>
          <p:nvPr>
            <p:ph type="title"/>
          </p:nvPr>
        </p:nvSpPr>
        <p:spPr>
          <a:xfrm>
            <a:off x="419100" y="2383216"/>
            <a:ext cx="2971800" cy="1325563"/>
          </a:xfrm>
        </p:spPr>
        <p:txBody>
          <a:bodyPr>
            <a:noAutofit/>
          </a:bodyPr>
          <a:lstStyle>
            <a:lvl1pPr>
              <a:defRPr sz="4800">
                <a:solidFill>
                  <a:schemeClr val="bg1"/>
                </a:solidFill>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248B9C21-5856-D245-97AB-1AB074050518}"/>
              </a:ext>
            </a:extLst>
          </p:cNvPr>
          <p:cNvSpPr>
            <a:spLocks noGrp="1"/>
          </p:cNvSpPr>
          <p:nvPr>
            <p:ph sz="quarter" idx="4"/>
          </p:nvPr>
        </p:nvSpPr>
        <p:spPr>
          <a:xfrm>
            <a:off x="5111646" y="1228724"/>
            <a:ext cx="6239594" cy="4852480"/>
          </a:xfrm>
        </p:spPr>
        <p:txBody>
          <a:bodyPr/>
          <a:lstStyle>
            <a:lvl1pPr marL="0" indent="0">
              <a:buNone/>
              <a:defRPr>
                <a:latin typeface="Aktiv Grotesk" panose="020B0504020202020204" pitchFamily="34" charset="0"/>
                <a:ea typeface="Aktiv Grotesk" panose="020B0504020202020204" pitchFamily="34" charset="0"/>
                <a:cs typeface="Aktiv Grotesk" panose="020B0504020202020204" pitchFamily="34" charset="0"/>
              </a:defRPr>
            </a:lvl1pPr>
            <a:lvl2pPr marL="457200" indent="0">
              <a:buNone/>
              <a:defRPr>
                <a:latin typeface="Aktiv Grotesk" panose="020B0504020202020204" pitchFamily="34" charset="0"/>
                <a:ea typeface="Aktiv Grotesk" panose="020B0504020202020204" pitchFamily="34" charset="0"/>
                <a:cs typeface="Aktiv Grotesk" panose="020B0504020202020204" pitchFamily="34" charset="0"/>
              </a:defRPr>
            </a:lvl2pPr>
            <a:lvl3pPr marL="914400" indent="0">
              <a:buNone/>
              <a:defRPr>
                <a:latin typeface="Aktiv Grotesk" panose="020B0504020202020204" pitchFamily="34" charset="0"/>
                <a:ea typeface="Aktiv Grotesk" panose="020B0504020202020204" pitchFamily="34" charset="0"/>
                <a:cs typeface="Aktiv Grotesk" panose="020B0504020202020204" pitchFamily="34" charset="0"/>
              </a:defRPr>
            </a:lvl3pPr>
            <a:lvl4pPr marL="1371600" indent="0">
              <a:buNone/>
              <a:defRPr>
                <a:latin typeface="Aktiv Grotesk" panose="020B0504020202020204" pitchFamily="34" charset="0"/>
                <a:ea typeface="Aktiv Grotesk" panose="020B0504020202020204" pitchFamily="34" charset="0"/>
                <a:cs typeface="Aktiv Grotesk" panose="020B0504020202020204" pitchFamily="34" charset="0"/>
              </a:defRPr>
            </a:lvl4pPr>
            <a:lvl5pPr marL="1828800" indent="0">
              <a:buNone/>
              <a:defRPr>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picture containing graphical user interface&#10;&#10;Description automatically generated">
            <a:extLst>
              <a:ext uri="{FF2B5EF4-FFF2-40B4-BE49-F238E27FC236}">
                <a16:creationId xmlns:a16="http://schemas.microsoft.com/office/drawing/2014/main" id="{D5543239-14DA-40B1-9A54-E689E5F72A53}"/>
              </a:ext>
            </a:extLst>
          </p:cNvPr>
          <p:cNvPicPr>
            <a:picLocks noChangeAspect="1"/>
          </p:cNvPicPr>
          <p:nvPr userDrawn="1"/>
        </p:nvPicPr>
        <p:blipFill>
          <a:blip r:embed="rId2"/>
          <a:stretch>
            <a:fillRect/>
          </a:stretch>
        </p:blipFill>
        <p:spPr>
          <a:xfrm>
            <a:off x="10328654" y="6289420"/>
            <a:ext cx="1661251" cy="563184"/>
          </a:xfrm>
          <a:prstGeom prst="rect">
            <a:avLst/>
          </a:prstGeom>
        </p:spPr>
      </p:pic>
    </p:spTree>
    <p:extLst>
      <p:ext uri="{BB962C8B-B14F-4D97-AF65-F5344CB8AC3E}">
        <p14:creationId xmlns:p14="http://schemas.microsoft.com/office/powerpoint/2010/main" val="3377220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4F936-E236-E34F-8BBC-0F0161E26651}"/>
              </a:ext>
            </a:extLst>
          </p:cNvPr>
          <p:cNvSpPr>
            <a:spLocks noGrp="1"/>
          </p:cNvSpPr>
          <p:nvPr>
            <p:ph type="title"/>
          </p:nvPr>
        </p:nvSpPr>
        <p:spPr>
          <a:xfrm>
            <a:off x="838200" y="1027906"/>
            <a:ext cx="10515600" cy="1325563"/>
          </a:xfrm>
        </p:spPr>
        <p:txBody>
          <a:bodyPr>
            <a:noAutofit/>
          </a:bodyPr>
          <a:lstStyle>
            <a:lvl1pPr>
              <a:defRPr sz="4800">
                <a:latin typeface="Monsal Gothic" panose="020B0000020200000000"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C5407F9C-3CB3-4A02-A4BF-51A9DC0323FD}"/>
              </a:ext>
            </a:extLst>
          </p:cNvPr>
          <p:cNvSpPr>
            <a:spLocks noGrp="1"/>
          </p:cNvSpPr>
          <p:nvPr>
            <p:ph idx="1"/>
          </p:nvPr>
        </p:nvSpPr>
        <p:spPr>
          <a:xfrm>
            <a:off x="804672" y="2881692"/>
            <a:ext cx="10515600" cy="2948402"/>
          </a:xfrm>
        </p:spPr>
        <p:txBody>
          <a:bodyPr/>
          <a:lstStyle>
            <a:lvl1pPr marL="0" indent="0">
              <a:buNone/>
              <a:defRPr>
                <a:latin typeface="Monsal Gothic" panose="020B0000020200000000" pitchFamily="34" charset="0"/>
              </a:defRPr>
            </a:lvl1pPr>
            <a:lvl2pPr marL="457200" indent="0">
              <a:buNone/>
              <a:defRPr>
                <a:latin typeface="Monsal Gothic" panose="020B0000020200000000" pitchFamily="34" charset="0"/>
              </a:defRPr>
            </a:lvl2pPr>
            <a:lvl3pPr marL="914400" indent="0">
              <a:buNone/>
              <a:defRPr>
                <a:latin typeface="Monsal Gothic" panose="020B0000020200000000" pitchFamily="34" charset="0"/>
              </a:defRPr>
            </a:lvl3pPr>
            <a:lvl4pPr marL="1371600" indent="0">
              <a:buNone/>
              <a:defRPr>
                <a:latin typeface="Monsal Gothic" panose="020B0000020200000000" pitchFamily="34" charset="0"/>
              </a:defRPr>
            </a:lvl4pPr>
            <a:lvl5pPr marL="1828800" indent="0">
              <a:buNone/>
              <a:defRPr>
                <a:latin typeface="Monsal Gothic" panose="020B00000202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5">
            <a:extLst>
              <a:ext uri="{FF2B5EF4-FFF2-40B4-BE49-F238E27FC236}">
                <a16:creationId xmlns:a16="http://schemas.microsoft.com/office/drawing/2014/main" id="{2A9A68B0-1E4D-4921-B167-E5C4E4F312AB}"/>
              </a:ext>
            </a:extLst>
          </p:cNvPr>
          <p:cNvSpPr>
            <a:spLocks noGrp="1"/>
          </p:cNvSpPr>
          <p:nvPr>
            <p:ph type="ftr" sz="quarter" idx="11"/>
          </p:nvPr>
        </p:nvSpPr>
        <p:spPr>
          <a:xfrm>
            <a:off x="838200" y="6355715"/>
            <a:ext cx="4114800" cy="250825"/>
          </a:xfrm>
        </p:spPr>
        <p:txBody>
          <a:bodyPr/>
          <a:lstStyle>
            <a:lvl1pPr algn="l">
              <a:defRPr sz="1000"/>
            </a:lvl1pPr>
          </a:lstStyle>
          <a:p>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id="{543019E3-D456-48E0-9922-CE05660FEF53}"/>
              </a:ext>
            </a:extLst>
          </p:cNvPr>
          <p:cNvPicPr>
            <a:picLocks noChangeAspect="1"/>
          </p:cNvPicPr>
          <p:nvPr userDrawn="1"/>
        </p:nvPicPr>
        <p:blipFill>
          <a:blip r:embed="rId2"/>
          <a:stretch>
            <a:fillRect/>
          </a:stretch>
        </p:blipFill>
        <p:spPr>
          <a:xfrm>
            <a:off x="10328654" y="6289420"/>
            <a:ext cx="1661251" cy="563184"/>
          </a:xfrm>
          <a:prstGeom prst="rect">
            <a:avLst/>
          </a:prstGeom>
        </p:spPr>
      </p:pic>
    </p:spTree>
    <p:extLst>
      <p:ext uri="{BB962C8B-B14F-4D97-AF65-F5344CB8AC3E}">
        <p14:creationId xmlns:p14="http://schemas.microsoft.com/office/powerpoint/2010/main" val="458823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FF768D-63BC-463E-AA1D-398C523164C4}"/>
              </a:ext>
            </a:extLst>
          </p:cNvPr>
          <p:cNvSpPr/>
          <p:nvPr userDrawn="1"/>
        </p:nvSpPr>
        <p:spPr>
          <a:xfrm>
            <a:off x="-383198" y="28852"/>
            <a:ext cx="4698157" cy="696445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27F5B-8706-CC43-8550-D5204878536E}"/>
              </a:ext>
            </a:extLst>
          </p:cNvPr>
          <p:cNvSpPr>
            <a:spLocks noGrp="1"/>
          </p:cNvSpPr>
          <p:nvPr>
            <p:ph type="title"/>
          </p:nvPr>
        </p:nvSpPr>
        <p:spPr>
          <a:xfrm>
            <a:off x="419100" y="2383216"/>
            <a:ext cx="2971800" cy="1325563"/>
          </a:xfrm>
        </p:spPr>
        <p:txBody>
          <a:bodyPr>
            <a:noAutofit/>
          </a:bodyPr>
          <a:lstStyle>
            <a:lvl1pPr>
              <a:defRPr sz="4800">
                <a:solidFill>
                  <a:schemeClr val="bg1"/>
                </a:solidFill>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248B9C21-5856-D245-97AB-1AB074050518}"/>
              </a:ext>
            </a:extLst>
          </p:cNvPr>
          <p:cNvSpPr>
            <a:spLocks noGrp="1"/>
          </p:cNvSpPr>
          <p:nvPr>
            <p:ph sz="quarter" idx="4"/>
          </p:nvPr>
        </p:nvSpPr>
        <p:spPr>
          <a:xfrm>
            <a:off x="5111646" y="1228724"/>
            <a:ext cx="6239594" cy="3286125"/>
          </a:xfrm>
        </p:spPr>
        <p:txBody>
          <a:bodyPr/>
          <a:lstStyle>
            <a:lvl1pPr marL="0" indent="0">
              <a:buNone/>
              <a:defRPr>
                <a:latin typeface="Aktiv Grotesk" panose="020B0504020202020204" pitchFamily="34" charset="0"/>
                <a:ea typeface="Aktiv Grotesk" panose="020B0504020202020204" pitchFamily="34" charset="0"/>
                <a:cs typeface="Aktiv Grotesk" panose="020B0504020202020204" pitchFamily="34" charset="0"/>
              </a:defRPr>
            </a:lvl1pPr>
            <a:lvl2pPr marL="457200" indent="0">
              <a:buNone/>
              <a:defRPr>
                <a:latin typeface="Aktiv Grotesk" panose="020B0504020202020204" pitchFamily="34" charset="0"/>
                <a:ea typeface="Aktiv Grotesk" panose="020B0504020202020204" pitchFamily="34" charset="0"/>
                <a:cs typeface="Aktiv Grotesk" panose="020B0504020202020204" pitchFamily="34" charset="0"/>
              </a:defRPr>
            </a:lvl2pPr>
            <a:lvl3pPr marL="914400" indent="0">
              <a:buNone/>
              <a:defRPr>
                <a:latin typeface="Aktiv Grotesk" panose="020B0504020202020204" pitchFamily="34" charset="0"/>
                <a:ea typeface="Aktiv Grotesk" panose="020B0504020202020204" pitchFamily="34" charset="0"/>
                <a:cs typeface="Aktiv Grotesk" panose="020B0504020202020204" pitchFamily="34" charset="0"/>
              </a:defRPr>
            </a:lvl3pPr>
            <a:lvl4pPr marL="1371600" indent="0">
              <a:buNone/>
              <a:defRPr>
                <a:latin typeface="Aktiv Grotesk" panose="020B0504020202020204" pitchFamily="34" charset="0"/>
                <a:ea typeface="Aktiv Grotesk" panose="020B0504020202020204" pitchFamily="34" charset="0"/>
                <a:cs typeface="Aktiv Grotesk" panose="020B0504020202020204" pitchFamily="34" charset="0"/>
              </a:defRPr>
            </a:lvl4pPr>
            <a:lvl5pPr marL="1828800" indent="0">
              <a:buNone/>
              <a:defRPr>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EB9BE79F-BFF7-4920-BBE5-A374D4B9AE86}"/>
              </a:ext>
            </a:extLst>
          </p:cNvPr>
          <p:cNvCxnSpPr>
            <a:cxnSpLocks/>
          </p:cNvCxnSpPr>
          <p:nvPr userDrawn="1"/>
        </p:nvCxnSpPr>
        <p:spPr>
          <a:xfrm>
            <a:off x="5111646" y="4818888"/>
            <a:ext cx="61720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graphical user interface&#10;&#10;Description automatically generated">
            <a:extLst>
              <a:ext uri="{FF2B5EF4-FFF2-40B4-BE49-F238E27FC236}">
                <a16:creationId xmlns:a16="http://schemas.microsoft.com/office/drawing/2014/main" id="{57AC6FF7-4780-49CC-BABE-B064BD4C6C97}"/>
              </a:ext>
            </a:extLst>
          </p:cNvPr>
          <p:cNvPicPr>
            <a:picLocks noChangeAspect="1"/>
          </p:cNvPicPr>
          <p:nvPr userDrawn="1"/>
        </p:nvPicPr>
        <p:blipFill>
          <a:blip r:embed="rId2"/>
          <a:stretch>
            <a:fillRect/>
          </a:stretch>
        </p:blipFill>
        <p:spPr>
          <a:xfrm>
            <a:off x="10328654" y="6289420"/>
            <a:ext cx="1661251" cy="563184"/>
          </a:xfrm>
          <a:prstGeom prst="rect">
            <a:avLst/>
          </a:prstGeom>
        </p:spPr>
      </p:pic>
    </p:spTree>
    <p:extLst>
      <p:ext uri="{BB962C8B-B14F-4D97-AF65-F5344CB8AC3E}">
        <p14:creationId xmlns:p14="http://schemas.microsoft.com/office/powerpoint/2010/main" val="275751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1FE1-7252-6927-FB31-7D9FF15CF198}"/>
              </a:ext>
            </a:extLst>
          </p:cNvPr>
          <p:cNvSpPr>
            <a:spLocks noGrp="1"/>
          </p:cNvSpPr>
          <p:nvPr>
            <p:ph type="title"/>
          </p:nvPr>
        </p:nvSpPr>
        <p:spPr>
          <a:xfrm>
            <a:off x="838200" y="852805"/>
            <a:ext cx="10515600" cy="1325563"/>
          </a:xfrm>
        </p:spPr>
        <p:txBody>
          <a:bodyPr anchor="b"/>
          <a:lstStyle>
            <a:lvl1pPr>
              <a:defRPr b="1" i="0" spc="-50" baseline="0">
                <a:solidFill>
                  <a:schemeClr val="tx2"/>
                </a:solidFill>
                <a:latin typeface="Century Gothic" panose="020B0502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E13C05B-D013-DACF-3CB9-C0FD4DD78D95}"/>
              </a:ext>
            </a:extLst>
          </p:cNvPr>
          <p:cNvSpPr>
            <a:spLocks noGrp="1"/>
          </p:cNvSpPr>
          <p:nvPr>
            <p:ph idx="1"/>
          </p:nvPr>
        </p:nvSpPr>
        <p:spPr>
          <a:xfrm>
            <a:off x="838200" y="2313306"/>
            <a:ext cx="10515600" cy="3077402"/>
          </a:xfrm>
        </p:spPr>
        <p:txBody>
          <a:bodyPr/>
          <a:lstStyle>
            <a:lvl1pPr>
              <a:lnSpc>
                <a:spcPts val="2460"/>
              </a:lnSpc>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1pPr>
            <a:lvl2pPr>
              <a:lnSpc>
                <a:spcPts val="2460"/>
              </a:lnSpc>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2pPr>
            <a:lvl3pPr>
              <a:lnSpc>
                <a:spcPts val="2460"/>
              </a:lnSpc>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3pPr>
            <a:lvl4pPr>
              <a:lnSpc>
                <a:spcPts val="2460"/>
              </a:lnSpc>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4pPr>
            <a:lvl5pPr>
              <a:lnSpc>
                <a:spcPts val="2460"/>
              </a:lnSpc>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B171EC2-658B-5B89-9E30-A35EC3D84387}"/>
              </a:ext>
            </a:extLst>
          </p:cNvPr>
          <p:cNvPicPr>
            <a:picLocks noChangeAspect="1"/>
          </p:cNvPicPr>
          <p:nvPr/>
        </p:nvPicPr>
        <p:blipFill>
          <a:blip r:embed="rId2"/>
          <a:stretch>
            <a:fillRect/>
          </a:stretch>
        </p:blipFill>
        <p:spPr>
          <a:xfrm>
            <a:off x="838200" y="5735176"/>
            <a:ext cx="738921" cy="719128"/>
          </a:xfrm>
          <a:prstGeom prst="rect">
            <a:avLst/>
          </a:prstGeom>
        </p:spPr>
      </p:pic>
      <p:sp>
        <p:nvSpPr>
          <p:cNvPr id="8" name="TextBox 7">
            <a:extLst>
              <a:ext uri="{FF2B5EF4-FFF2-40B4-BE49-F238E27FC236}">
                <a16:creationId xmlns:a16="http://schemas.microsoft.com/office/drawing/2014/main" id="{520C021A-339C-B16E-E5ED-B617B34601EB}"/>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accent1"/>
                </a:solidFill>
                <a:latin typeface="Century Gothic" panose="020B0502020202020204" pitchFamily="34" charset="0"/>
                <a:ea typeface="HELVETICA NEUE MEDIUM" panose="02000503000000020004" pitchFamily="2" charset="0"/>
                <a:cs typeface="HELVETICA NEUE MEDIUM" panose="02000503000000020004" pitchFamily="2" charset="0"/>
              </a:rPr>
              <a:t>ChildrensMentalHealthMatters.org</a:t>
            </a:r>
            <a:r>
              <a:rPr lang="en-US" sz="1200" b="1" i="0" spc="0" baseline="0">
                <a:solidFill>
                  <a:schemeClr val="accent1"/>
                </a:solidFill>
                <a:latin typeface="Century Gothic" panose="020B0502020202020204" pitchFamily="34" charset="0"/>
                <a:ea typeface="Helvetica Neue Medium" panose="02000503000000020004" pitchFamily="2" charset="0"/>
                <a:cs typeface="Helvetica Neue Medium" panose="02000503000000020004" pitchFamily="2" charset="0"/>
              </a:rPr>
              <a:t> | </a:t>
            </a:r>
            <a:r>
              <a:rPr lang="en-US" sz="1200" b="1" i="0" spc="0" baseline="0" err="1">
                <a:solidFill>
                  <a:schemeClr val="accent1"/>
                </a:solidFill>
                <a:latin typeface="Century Gothic" panose="020B0502020202020204" pitchFamily="34" charset="0"/>
                <a:ea typeface="HELVETICA NEUE MEDIUM" panose="02000503000000020004" pitchFamily="2" charset="0"/>
                <a:cs typeface="HELVETICA NEUE MEDIUM" panose="02000503000000020004" pitchFamily="2" charset="0"/>
              </a:rPr>
              <a:t>MHAMD.org</a:t>
            </a:r>
            <a:endParaRPr lang="en-US" sz="1200" b="1" i="0" spc="0" baseline="0">
              <a:solidFill>
                <a:schemeClr val="accent1"/>
              </a:solidFill>
              <a:latin typeface="Century Gothic" panose="020B0502020202020204" pitchFamily="34" charset="0"/>
              <a:ea typeface="Helvetica Neue Medium" panose="02000503000000020004" pitchFamily="2" charset="0"/>
              <a:cs typeface="Helvetica Neue Medium" panose="02000503000000020004" pitchFamily="2" charset="0"/>
            </a:endParaRPr>
          </a:p>
        </p:txBody>
      </p:sp>
      <p:pic>
        <p:nvPicPr>
          <p:cNvPr id="9" name="Picture 8">
            <a:extLst>
              <a:ext uri="{FF2B5EF4-FFF2-40B4-BE49-F238E27FC236}">
                <a16:creationId xmlns:a16="http://schemas.microsoft.com/office/drawing/2014/main" id="{B7AFC6FC-218C-0C94-FAD0-84365D1A67D0}"/>
              </a:ext>
            </a:extLst>
          </p:cNvPr>
          <p:cNvPicPr>
            <a:picLocks noChangeAspect="1"/>
          </p:cNvPicPr>
          <p:nvPr/>
        </p:nvPicPr>
        <p:blipFill>
          <a:blip r:embed="rId3">
            <a:alphaModFix/>
          </a:blip>
          <a:stretch>
            <a:fillRect/>
          </a:stretch>
        </p:blipFill>
        <p:spPr>
          <a:xfrm rot="10298980">
            <a:off x="10820293" y="-969505"/>
            <a:ext cx="3392393" cy="3352946"/>
          </a:xfrm>
          <a:prstGeom prst="rect">
            <a:avLst/>
          </a:prstGeom>
        </p:spPr>
      </p:pic>
      <p:pic>
        <p:nvPicPr>
          <p:cNvPr id="10" name="Picture 9">
            <a:extLst>
              <a:ext uri="{FF2B5EF4-FFF2-40B4-BE49-F238E27FC236}">
                <a16:creationId xmlns:a16="http://schemas.microsoft.com/office/drawing/2014/main" id="{C306B524-ABEC-94B6-AC49-3946664C3E69}"/>
              </a:ext>
            </a:extLst>
          </p:cNvPr>
          <p:cNvPicPr>
            <a:picLocks noChangeAspect="1"/>
          </p:cNvPicPr>
          <p:nvPr/>
        </p:nvPicPr>
        <p:blipFill>
          <a:blip r:embed="rId4">
            <a:alphaModFix/>
          </a:blip>
          <a:stretch>
            <a:fillRect/>
          </a:stretch>
        </p:blipFill>
        <p:spPr>
          <a:xfrm rot="13345112">
            <a:off x="-757636" y="-1066990"/>
            <a:ext cx="1696195" cy="1751421"/>
          </a:xfrm>
          <a:prstGeom prst="rect">
            <a:avLst/>
          </a:prstGeom>
        </p:spPr>
      </p:pic>
      <p:pic>
        <p:nvPicPr>
          <p:cNvPr id="11" name="Picture 10">
            <a:extLst>
              <a:ext uri="{FF2B5EF4-FFF2-40B4-BE49-F238E27FC236}">
                <a16:creationId xmlns:a16="http://schemas.microsoft.com/office/drawing/2014/main" id="{009797BA-E760-7362-B7B9-16BA308FCD4D}"/>
              </a:ext>
            </a:extLst>
          </p:cNvPr>
          <p:cNvPicPr>
            <a:picLocks noChangeAspect="1"/>
          </p:cNvPicPr>
          <p:nvPr/>
        </p:nvPicPr>
        <p:blipFill>
          <a:blip r:embed="rId5">
            <a:alphaModFix/>
          </a:blip>
          <a:stretch>
            <a:fillRect/>
          </a:stretch>
        </p:blipFill>
        <p:spPr>
          <a:xfrm rot="12073082">
            <a:off x="8479618" y="-2543031"/>
            <a:ext cx="3431839" cy="3321389"/>
          </a:xfrm>
          <a:prstGeom prst="rect">
            <a:avLst/>
          </a:prstGeom>
        </p:spPr>
      </p:pic>
      <p:pic>
        <p:nvPicPr>
          <p:cNvPr id="12" name="Picture 11">
            <a:extLst>
              <a:ext uri="{FF2B5EF4-FFF2-40B4-BE49-F238E27FC236}">
                <a16:creationId xmlns:a16="http://schemas.microsoft.com/office/drawing/2014/main" id="{5EB8FB17-7E24-C267-F184-3FBA70E7A569}"/>
              </a:ext>
            </a:extLst>
          </p:cNvPr>
          <p:cNvPicPr>
            <a:picLocks noChangeAspect="1"/>
          </p:cNvPicPr>
          <p:nvPr/>
        </p:nvPicPr>
        <p:blipFill>
          <a:blip r:embed="rId6">
            <a:alphaModFix/>
          </a:blip>
          <a:stretch>
            <a:fillRect/>
          </a:stretch>
        </p:blipFill>
        <p:spPr>
          <a:xfrm rot="579864">
            <a:off x="11542547" y="6125986"/>
            <a:ext cx="1704085" cy="1759311"/>
          </a:xfrm>
          <a:prstGeom prst="rect">
            <a:avLst/>
          </a:prstGeom>
        </p:spPr>
      </p:pic>
    </p:spTree>
    <p:extLst>
      <p:ext uri="{BB962C8B-B14F-4D97-AF65-F5344CB8AC3E}">
        <p14:creationId xmlns:p14="http://schemas.microsoft.com/office/powerpoint/2010/main" val="4019372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A723DC-4F83-44E4-9779-B0330F2C439A}"/>
              </a:ext>
            </a:extLst>
          </p:cNvPr>
          <p:cNvSpPr/>
          <p:nvPr userDrawn="1"/>
        </p:nvSpPr>
        <p:spPr>
          <a:xfrm>
            <a:off x="-237995" y="-26633"/>
            <a:ext cx="12601184"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962A8-04DD-467D-8B72-5F02B5448016}"/>
              </a:ext>
            </a:extLst>
          </p:cNvPr>
          <p:cNvSpPr>
            <a:spLocks noGrp="1"/>
          </p:cNvSpPr>
          <p:nvPr>
            <p:ph type="title"/>
          </p:nvPr>
        </p:nvSpPr>
        <p:spPr>
          <a:xfrm>
            <a:off x="838200" y="507168"/>
            <a:ext cx="10515600" cy="1325563"/>
          </a:xfrm>
        </p:spPr>
        <p:txBody>
          <a:bodyPr>
            <a:normAutofit/>
          </a:bodyPr>
          <a:lstStyle>
            <a:lvl1pPr>
              <a:defRPr sz="4800">
                <a:solidFill>
                  <a:schemeClr val="tx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9F8A97A2-2B17-429D-A827-5D3D4A0FB3D5}"/>
              </a:ext>
            </a:extLst>
          </p:cNvPr>
          <p:cNvSpPr>
            <a:spLocks noGrp="1"/>
          </p:cNvSpPr>
          <p:nvPr>
            <p:ph type="ftr" sz="quarter" idx="11"/>
          </p:nvPr>
        </p:nvSpPr>
        <p:spPr/>
        <p:txBody>
          <a:bodyPr/>
          <a:lstStyle/>
          <a:p>
            <a:endParaRPr lang="en-US" dirty="0"/>
          </a:p>
        </p:txBody>
      </p:sp>
      <p:sp>
        <p:nvSpPr>
          <p:cNvPr id="10" name="Content Placeholder 2">
            <a:extLst>
              <a:ext uri="{FF2B5EF4-FFF2-40B4-BE49-F238E27FC236}">
                <a16:creationId xmlns:a16="http://schemas.microsoft.com/office/drawing/2014/main" id="{7E82FE28-375E-47B3-96F8-845F6CDBDC7F}"/>
              </a:ext>
            </a:extLst>
          </p:cNvPr>
          <p:cNvSpPr>
            <a:spLocks noGrp="1"/>
          </p:cNvSpPr>
          <p:nvPr>
            <p:ph sz="half" idx="1"/>
          </p:nvPr>
        </p:nvSpPr>
        <p:spPr>
          <a:xfrm>
            <a:off x="838200" y="2488613"/>
            <a:ext cx="10454640" cy="3652838"/>
          </a:xfrm>
        </p:spPr>
        <p:txBody>
          <a:bodyPr/>
          <a:lstStyle>
            <a:lvl1pPr marL="0" indent="0">
              <a:buNone/>
              <a:defRPr>
                <a:latin typeface="Monsal Gothic" panose="020B0000020200000000" pitchFamily="34" charset="0"/>
              </a:defRPr>
            </a:lvl1pPr>
            <a:lvl2pPr marL="457200" indent="0" algn="l">
              <a:buNone/>
              <a:defRPr>
                <a:latin typeface="Monsal Gothic Medium" panose="020B0000020200000000" pitchFamily="34" charset="0"/>
              </a:defRPr>
            </a:lvl2pPr>
            <a:lvl3pPr marL="914400" indent="0" algn="l">
              <a:buNone/>
              <a:defRPr/>
            </a:lvl3pPr>
            <a:lvl4pPr marL="1371600" indent="0" algn="l">
              <a:buNone/>
              <a:defRPr/>
            </a:lvl4pPr>
            <a:lvl5pPr marL="1828800" indent="0" algn="l">
              <a:buNone/>
              <a:defRPr/>
            </a:lvl5pPr>
          </a:lstStyle>
          <a:p>
            <a:pPr lvl="0"/>
            <a:r>
              <a:rPr lang="en-US" dirty="0"/>
              <a:t>Click to edit Master text styles</a:t>
            </a:r>
          </a:p>
          <a:p>
            <a:pPr lvl="1"/>
            <a:r>
              <a:rPr lang="en-US" dirty="0"/>
              <a:t>Second level</a:t>
            </a:r>
          </a:p>
        </p:txBody>
      </p:sp>
      <p:pic>
        <p:nvPicPr>
          <p:cNvPr id="11" name="Picture 10" descr="A picture containing graphical user interface&#10;&#10;Description automatically generated">
            <a:extLst>
              <a:ext uri="{FF2B5EF4-FFF2-40B4-BE49-F238E27FC236}">
                <a16:creationId xmlns:a16="http://schemas.microsoft.com/office/drawing/2014/main" id="{4DDA4FE1-A567-4748-B57E-16AFD12A1C63}"/>
              </a:ext>
            </a:extLst>
          </p:cNvPr>
          <p:cNvPicPr>
            <a:picLocks noChangeAspect="1"/>
          </p:cNvPicPr>
          <p:nvPr userDrawn="1"/>
        </p:nvPicPr>
        <p:blipFill>
          <a:blip r:embed="rId2"/>
          <a:stretch>
            <a:fillRect/>
          </a:stretch>
        </p:blipFill>
        <p:spPr>
          <a:xfrm>
            <a:off x="10328654" y="6289420"/>
            <a:ext cx="1661251" cy="563184"/>
          </a:xfrm>
          <a:prstGeom prst="rect">
            <a:avLst/>
          </a:prstGeom>
        </p:spPr>
      </p:pic>
    </p:spTree>
    <p:extLst>
      <p:ext uri="{BB962C8B-B14F-4D97-AF65-F5344CB8AC3E}">
        <p14:creationId xmlns:p14="http://schemas.microsoft.com/office/powerpoint/2010/main" val="408628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A723DC-4F83-44E4-9779-B0330F2C439A}"/>
              </a:ext>
            </a:extLst>
          </p:cNvPr>
          <p:cNvSpPr/>
          <p:nvPr userDrawn="1"/>
        </p:nvSpPr>
        <p:spPr>
          <a:xfrm>
            <a:off x="-237995" y="-26633"/>
            <a:ext cx="12601184" cy="215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962A8-04DD-467D-8B72-5F02B5448016}"/>
              </a:ext>
            </a:extLst>
          </p:cNvPr>
          <p:cNvSpPr>
            <a:spLocks noGrp="1"/>
          </p:cNvSpPr>
          <p:nvPr>
            <p:ph type="title"/>
          </p:nvPr>
        </p:nvSpPr>
        <p:spPr>
          <a:xfrm>
            <a:off x="838200" y="507168"/>
            <a:ext cx="10515600" cy="1325563"/>
          </a:xfrm>
        </p:spPr>
        <p:txBody>
          <a:bodyPr>
            <a:normAutofit/>
          </a:bodyPr>
          <a:lstStyle>
            <a:lvl1pPr>
              <a:defRPr sz="480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9F8A97A2-2B17-429D-A827-5D3D4A0FB3D5}"/>
              </a:ext>
            </a:extLst>
          </p:cNvPr>
          <p:cNvSpPr>
            <a:spLocks noGrp="1"/>
          </p:cNvSpPr>
          <p:nvPr>
            <p:ph type="ftr" sz="quarter" idx="11"/>
          </p:nvPr>
        </p:nvSpPr>
        <p:spPr/>
        <p:txBody>
          <a:bodyPr/>
          <a:lstStyle/>
          <a:p>
            <a:endParaRPr lang="en-US" dirty="0"/>
          </a:p>
        </p:txBody>
      </p:sp>
      <p:sp>
        <p:nvSpPr>
          <p:cNvPr id="10" name="Content Placeholder 2">
            <a:extLst>
              <a:ext uri="{FF2B5EF4-FFF2-40B4-BE49-F238E27FC236}">
                <a16:creationId xmlns:a16="http://schemas.microsoft.com/office/drawing/2014/main" id="{AECAC38B-B6CD-4B56-AAE0-D6030CC9B57D}"/>
              </a:ext>
            </a:extLst>
          </p:cNvPr>
          <p:cNvSpPr>
            <a:spLocks noGrp="1"/>
          </p:cNvSpPr>
          <p:nvPr>
            <p:ph sz="half" idx="1"/>
          </p:nvPr>
        </p:nvSpPr>
        <p:spPr>
          <a:xfrm>
            <a:off x="838200" y="2488613"/>
            <a:ext cx="10454640" cy="3652838"/>
          </a:xfrm>
        </p:spPr>
        <p:txBody>
          <a:bodyPr/>
          <a:lstStyle>
            <a:lvl1pPr marL="0" indent="0">
              <a:buNone/>
              <a:defRPr>
                <a:latin typeface="Monsal Gothic" panose="020B0000020200000000" pitchFamily="34" charset="0"/>
              </a:defRPr>
            </a:lvl1pPr>
            <a:lvl2pPr marL="457200" indent="0" algn="l">
              <a:buNone/>
              <a:defRPr>
                <a:latin typeface="Monsal Gothic Medium" panose="020B0000020200000000" pitchFamily="34" charset="0"/>
              </a:defRPr>
            </a:lvl2pPr>
            <a:lvl3pPr marL="914400" indent="0" algn="l">
              <a:buNone/>
              <a:defRPr/>
            </a:lvl3pPr>
            <a:lvl4pPr marL="1371600" indent="0" algn="l">
              <a:buNone/>
              <a:defRPr/>
            </a:lvl4pPr>
            <a:lvl5pPr marL="1828800" indent="0" algn="l">
              <a:buNone/>
              <a:defRPr/>
            </a:lvl5pPr>
          </a:lstStyle>
          <a:p>
            <a:pPr lvl="0"/>
            <a:r>
              <a:rPr lang="en-US" dirty="0"/>
              <a:t>Click to edit Master text styles</a:t>
            </a:r>
          </a:p>
          <a:p>
            <a:pPr lvl="1"/>
            <a:r>
              <a:rPr lang="en-US" dirty="0"/>
              <a:t>Second level</a:t>
            </a:r>
          </a:p>
        </p:txBody>
      </p:sp>
      <p:pic>
        <p:nvPicPr>
          <p:cNvPr id="11" name="Picture 10" descr="A picture containing graphical user interface&#10;&#10;Description automatically generated">
            <a:extLst>
              <a:ext uri="{FF2B5EF4-FFF2-40B4-BE49-F238E27FC236}">
                <a16:creationId xmlns:a16="http://schemas.microsoft.com/office/drawing/2014/main" id="{D8CE0042-DF55-4310-AC65-53292EF10A1A}"/>
              </a:ext>
            </a:extLst>
          </p:cNvPr>
          <p:cNvPicPr>
            <a:picLocks noChangeAspect="1"/>
          </p:cNvPicPr>
          <p:nvPr userDrawn="1"/>
        </p:nvPicPr>
        <p:blipFill>
          <a:blip r:embed="rId2"/>
          <a:stretch>
            <a:fillRect/>
          </a:stretch>
        </p:blipFill>
        <p:spPr>
          <a:xfrm>
            <a:off x="10328654" y="6289420"/>
            <a:ext cx="1661251" cy="563184"/>
          </a:xfrm>
          <a:prstGeom prst="rect">
            <a:avLst/>
          </a:prstGeom>
        </p:spPr>
      </p:pic>
    </p:spTree>
    <p:extLst>
      <p:ext uri="{BB962C8B-B14F-4D97-AF65-F5344CB8AC3E}">
        <p14:creationId xmlns:p14="http://schemas.microsoft.com/office/powerpoint/2010/main" val="3551437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01B3FD-6FA6-4B34-B662-2E28679E6991}"/>
              </a:ext>
            </a:extLst>
          </p:cNvPr>
          <p:cNvPicPr>
            <a:picLocks noChangeAspect="1"/>
          </p:cNvPicPr>
          <p:nvPr userDrawn="1"/>
        </p:nvPicPr>
        <p:blipFill>
          <a:blip r:embed="rId2"/>
          <a:stretch>
            <a:fillRect/>
          </a:stretch>
        </p:blipFill>
        <p:spPr>
          <a:xfrm>
            <a:off x="0" y="0"/>
            <a:ext cx="12192000" cy="2159000"/>
          </a:xfrm>
          <a:prstGeom prst="rect">
            <a:avLst/>
          </a:prstGeom>
        </p:spPr>
      </p:pic>
      <p:sp>
        <p:nvSpPr>
          <p:cNvPr id="2" name="Title 1">
            <a:extLst>
              <a:ext uri="{FF2B5EF4-FFF2-40B4-BE49-F238E27FC236}">
                <a16:creationId xmlns:a16="http://schemas.microsoft.com/office/drawing/2014/main" id="{BAE72244-E482-7C44-B756-6AED8AD454E9}"/>
              </a:ext>
            </a:extLst>
          </p:cNvPr>
          <p:cNvSpPr>
            <a:spLocks noGrp="1"/>
          </p:cNvSpPr>
          <p:nvPr>
            <p:ph type="title"/>
          </p:nvPr>
        </p:nvSpPr>
        <p:spPr>
          <a:xfrm>
            <a:off x="838200" y="524929"/>
            <a:ext cx="10515600" cy="1325563"/>
          </a:xfrm>
        </p:spPr>
        <p:txBody>
          <a:bodyPr>
            <a:normAutofit/>
          </a:bodyPr>
          <a:lstStyle>
            <a:lvl1pPr>
              <a:defRPr sz="4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23E415B-DDF0-5542-8E1F-B69258DF0ECC}"/>
              </a:ext>
            </a:extLst>
          </p:cNvPr>
          <p:cNvSpPr>
            <a:spLocks noGrp="1"/>
          </p:cNvSpPr>
          <p:nvPr>
            <p:ph sz="half" idx="1"/>
          </p:nvPr>
        </p:nvSpPr>
        <p:spPr>
          <a:xfrm>
            <a:off x="838200" y="2524125"/>
            <a:ext cx="10454640" cy="3652838"/>
          </a:xfrm>
        </p:spPr>
        <p:txBody>
          <a:bodyPr/>
          <a:lstStyle>
            <a:lvl1pPr marL="0" indent="0">
              <a:buNone/>
              <a:defRPr>
                <a:latin typeface="+mj-l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styles</a:t>
            </a:r>
          </a:p>
          <a:p>
            <a:pPr lvl="1"/>
            <a:r>
              <a:rPr lang="en-US"/>
              <a:t>Second level</a:t>
            </a:r>
          </a:p>
        </p:txBody>
      </p:sp>
      <p:sp>
        <p:nvSpPr>
          <p:cNvPr id="10" name="Footer Placeholder 5">
            <a:extLst>
              <a:ext uri="{FF2B5EF4-FFF2-40B4-BE49-F238E27FC236}">
                <a16:creationId xmlns:a16="http://schemas.microsoft.com/office/drawing/2014/main" id="{F44DA7FF-1946-4CE5-B779-7F01DEBA6C4D}"/>
              </a:ext>
            </a:extLst>
          </p:cNvPr>
          <p:cNvSpPr>
            <a:spLocks noGrp="1"/>
          </p:cNvSpPr>
          <p:nvPr>
            <p:ph type="ftr" sz="quarter" idx="11"/>
          </p:nvPr>
        </p:nvSpPr>
        <p:spPr>
          <a:xfrm>
            <a:off x="838200" y="6355715"/>
            <a:ext cx="4114800" cy="250825"/>
          </a:xfrm>
        </p:spPr>
        <p:txBody>
          <a:bodyPr/>
          <a:lstStyle>
            <a:lvl1pPr algn="l">
              <a:defRPr sz="1000"/>
            </a:lvl1pPr>
          </a:lstStyle>
          <a:p>
            <a:endParaRPr lang="en-US" dirty="0"/>
          </a:p>
        </p:txBody>
      </p:sp>
      <p:pic>
        <p:nvPicPr>
          <p:cNvPr id="8" name="Picture 7" descr="A picture containing graphical user interface&#10;&#10;Description automatically generated">
            <a:extLst>
              <a:ext uri="{FF2B5EF4-FFF2-40B4-BE49-F238E27FC236}">
                <a16:creationId xmlns:a16="http://schemas.microsoft.com/office/drawing/2014/main" id="{F8BD5E33-7DA4-49DD-9CDA-47DDE3BCEEF9}"/>
              </a:ext>
            </a:extLst>
          </p:cNvPr>
          <p:cNvPicPr>
            <a:picLocks noChangeAspect="1"/>
          </p:cNvPicPr>
          <p:nvPr userDrawn="1"/>
        </p:nvPicPr>
        <p:blipFill>
          <a:blip r:embed="rId3"/>
          <a:stretch>
            <a:fillRect/>
          </a:stretch>
        </p:blipFill>
        <p:spPr>
          <a:xfrm>
            <a:off x="10328654" y="6289420"/>
            <a:ext cx="1661251" cy="563184"/>
          </a:xfrm>
          <a:prstGeom prst="rect">
            <a:avLst/>
          </a:prstGeom>
        </p:spPr>
      </p:pic>
    </p:spTree>
    <p:extLst>
      <p:ext uri="{BB962C8B-B14F-4D97-AF65-F5344CB8AC3E}">
        <p14:creationId xmlns:p14="http://schemas.microsoft.com/office/powerpoint/2010/main" val="2316231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0C65FF-A179-4F93-8A7B-1F8AF874EC94}"/>
              </a:ext>
            </a:extLst>
          </p:cNvPr>
          <p:cNvSpPr/>
          <p:nvPr userDrawn="1"/>
        </p:nvSpPr>
        <p:spPr>
          <a:xfrm>
            <a:off x="-187890" y="0"/>
            <a:ext cx="4698157" cy="6964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27F5B-8706-CC43-8550-D5204878536E}"/>
              </a:ext>
            </a:extLst>
          </p:cNvPr>
          <p:cNvSpPr>
            <a:spLocks noGrp="1"/>
          </p:cNvSpPr>
          <p:nvPr>
            <p:ph type="title"/>
          </p:nvPr>
        </p:nvSpPr>
        <p:spPr>
          <a:xfrm>
            <a:off x="675288" y="2383216"/>
            <a:ext cx="2971800" cy="1325563"/>
          </a:xfrm>
        </p:spPr>
        <p:txBody>
          <a:bodyPr>
            <a:noAutofit/>
          </a:bodyPr>
          <a:lstStyle>
            <a:lvl1pPr>
              <a:defRPr sz="4800">
                <a:solidFill>
                  <a:schemeClr val="tx1"/>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248B9C21-5856-D245-97AB-1AB074050518}"/>
              </a:ext>
            </a:extLst>
          </p:cNvPr>
          <p:cNvSpPr>
            <a:spLocks noGrp="1"/>
          </p:cNvSpPr>
          <p:nvPr>
            <p:ph sz="quarter" idx="4"/>
          </p:nvPr>
        </p:nvSpPr>
        <p:spPr>
          <a:xfrm>
            <a:off x="5111646" y="1228724"/>
            <a:ext cx="6239594" cy="3286125"/>
          </a:xfrm>
        </p:spPr>
        <p:txBody>
          <a:bodyPr/>
          <a:lstStyle>
            <a:lvl1pPr marL="0" indent="0">
              <a:buNone/>
              <a:defRPr>
                <a:latin typeface="Aktiv Grotesk" panose="020B0504020202020204" pitchFamily="34" charset="0"/>
                <a:ea typeface="Aktiv Grotesk" panose="020B0504020202020204" pitchFamily="34" charset="0"/>
                <a:cs typeface="Aktiv Grotesk" panose="020B0504020202020204" pitchFamily="34" charset="0"/>
              </a:defRPr>
            </a:lvl1pPr>
            <a:lvl2pPr marL="457200" indent="0">
              <a:buNone/>
              <a:defRPr>
                <a:latin typeface="Aktiv Grotesk" panose="020B0504020202020204" pitchFamily="34" charset="0"/>
                <a:ea typeface="Aktiv Grotesk" panose="020B0504020202020204" pitchFamily="34" charset="0"/>
                <a:cs typeface="Aktiv Grotesk" panose="020B0504020202020204" pitchFamily="34" charset="0"/>
              </a:defRPr>
            </a:lvl2pPr>
            <a:lvl3pPr marL="914400" indent="0">
              <a:buNone/>
              <a:defRPr>
                <a:latin typeface="Aktiv Grotesk" panose="020B0504020202020204" pitchFamily="34" charset="0"/>
                <a:ea typeface="Aktiv Grotesk" panose="020B0504020202020204" pitchFamily="34" charset="0"/>
                <a:cs typeface="Aktiv Grotesk" panose="020B0504020202020204" pitchFamily="34" charset="0"/>
              </a:defRPr>
            </a:lvl3pPr>
            <a:lvl4pPr marL="1371600" indent="0">
              <a:buNone/>
              <a:defRPr>
                <a:latin typeface="Aktiv Grotesk" panose="020B0504020202020204" pitchFamily="34" charset="0"/>
                <a:ea typeface="Aktiv Grotesk" panose="020B0504020202020204" pitchFamily="34" charset="0"/>
                <a:cs typeface="Aktiv Grotesk" panose="020B0504020202020204" pitchFamily="34" charset="0"/>
              </a:defRPr>
            </a:lvl4pPr>
            <a:lvl5pPr marL="1828800" indent="0">
              <a:buNone/>
              <a:defRPr>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EB9BE79F-BFF7-4920-BBE5-A374D4B9AE86}"/>
              </a:ext>
            </a:extLst>
          </p:cNvPr>
          <p:cNvCxnSpPr>
            <a:cxnSpLocks/>
          </p:cNvCxnSpPr>
          <p:nvPr userDrawn="1"/>
        </p:nvCxnSpPr>
        <p:spPr>
          <a:xfrm>
            <a:off x="5111646" y="4818888"/>
            <a:ext cx="61720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graphical user interface&#10;&#10;Description automatically generated">
            <a:extLst>
              <a:ext uri="{FF2B5EF4-FFF2-40B4-BE49-F238E27FC236}">
                <a16:creationId xmlns:a16="http://schemas.microsoft.com/office/drawing/2014/main" id="{761F7CCC-499F-4120-8026-E5D7F670BDFE}"/>
              </a:ext>
            </a:extLst>
          </p:cNvPr>
          <p:cNvPicPr>
            <a:picLocks noChangeAspect="1"/>
          </p:cNvPicPr>
          <p:nvPr userDrawn="1"/>
        </p:nvPicPr>
        <p:blipFill>
          <a:blip r:embed="rId2"/>
          <a:stretch>
            <a:fillRect/>
          </a:stretch>
        </p:blipFill>
        <p:spPr>
          <a:xfrm>
            <a:off x="10328654" y="6289420"/>
            <a:ext cx="1661251" cy="563184"/>
          </a:xfrm>
          <a:prstGeom prst="rect">
            <a:avLst/>
          </a:prstGeom>
        </p:spPr>
      </p:pic>
    </p:spTree>
    <p:extLst>
      <p:ext uri="{BB962C8B-B14F-4D97-AF65-F5344CB8AC3E}">
        <p14:creationId xmlns:p14="http://schemas.microsoft.com/office/powerpoint/2010/main" val="2412428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0C65FF-A179-4F93-8A7B-1F8AF874EC94}"/>
              </a:ext>
            </a:extLst>
          </p:cNvPr>
          <p:cNvSpPr/>
          <p:nvPr userDrawn="1"/>
        </p:nvSpPr>
        <p:spPr>
          <a:xfrm>
            <a:off x="-187890" y="0"/>
            <a:ext cx="4698157" cy="696445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27F5B-8706-CC43-8550-D5204878536E}"/>
              </a:ext>
            </a:extLst>
          </p:cNvPr>
          <p:cNvSpPr>
            <a:spLocks noGrp="1"/>
          </p:cNvSpPr>
          <p:nvPr>
            <p:ph type="title"/>
          </p:nvPr>
        </p:nvSpPr>
        <p:spPr>
          <a:xfrm>
            <a:off x="675288" y="2383216"/>
            <a:ext cx="2971800" cy="1325563"/>
          </a:xfrm>
        </p:spPr>
        <p:txBody>
          <a:bodyPr>
            <a:noAutofit/>
          </a:bodyPr>
          <a:lstStyle>
            <a:lvl1pPr>
              <a:defRPr sz="4800">
                <a:solidFill>
                  <a:schemeClr val="tx1"/>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248B9C21-5856-D245-97AB-1AB074050518}"/>
              </a:ext>
            </a:extLst>
          </p:cNvPr>
          <p:cNvSpPr>
            <a:spLocks noGrp="1"/>
          </p:cNvSpPr>
          <p:nvPr>
            <p:ph sz="quarter" idx="4"/>
          </p:nvPr>
        </p:nvSpPr>
        <p:spPr>
          <a:xfrm>
            <a:off x="5111646" y="1228724"/>
            <a:ext cx="6239594" cy="4790336"/>
          </a:xfrm>
        </p:spPr>
        <p:txBody>
          <a:bodyPr/>
          <a:lstStyle>
            <a:lvl1pPr marL="0" indent="0">
              <a:buNone/>
              <a:defRPr>
                <a:latin typeface="Aktiv Grotesk" panose="020B0504020202020204" pitchFamily="34" charset="0"/>
                <a:ea typeface="Aktiv Grotesk" panose="020B0504020202020204" pitchFamily="34" charset="0"/>
                <a:cs typeface="Aktiv Grotesk" panose="020B0504020202020204" pitchFamily="34" charset="0"/>
              </a:defRPr>
            </a:lvl1pPr>
            <a:lvl2pPr marL="457200" indent="0">
              <a:buNone/>
              <a:defRPr>
                <a:latin typeface="Aktiv Grotesk" panose="020B0504020202020204" pitchFamily="34" charset="0"/>
                <a:ea typeface="Aktiv Grotesk" panose="020B0504020202020204" pitchFamily="34" charset="0"/>
                <a:cs typeface="Aktiv Grotesk" panose="020B0504020202020204" pitchFamily="34" charset="0"/>
              </a:defRPr>
            </a:lvl2pPr>
            <a:lvl3pPr marL="914400" indent="0">
              <a:buNone/>
              <a:defRPr>
                <a:latin typeface="Aktiv Grotesk" panose="020B0504020202020204" pitchFamily="34" charset="0"/>
                <a:ea typeface="Aktiv Grotesk" panose="020B0504020202020204" pitchFamily="34" charset="0"/>
                <a:cs typeface="Aktiv Grotesk" panose="020B0504020202020204" pitchFamily="34" charset="0"/>
              </a:defRPr>
            </a:lvl3pPr>
            <a:lvl4pPr marL="1371600" indent="0">
              <a:buNone/>
              <a:defRPr>
                <a:latin typeface="Aktiv Grotesk" panose="020B0504020202020204" pitchFamily="34" charset="0"/>
                <a:ea typeface="Aktiv Grotesk" panose="020B0504020202020204" pitchFamily="34" charset="0"/>
                <a:cs typeface="Aktiv Grotesk" panose="020B0504020202020204" pitchFamily="34" charset="0"/>
              </a:defRPr>
            </a:lvl4pPr>
            <a:lvl5pPr marL="1828800" indent="0">
              <a:buNone/>
              <a:defRPr>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picture containing graphical user interface&#10;&#10;Description automatically generated">
            <a:extLst>
              <a:ext uri="{FF2B5EF4-FFF2-40B4-BE49-F238E27FC236}">
                <a16:creationId xmlns:a16="http://schemas.microsoft.com/office/drawing/2014/main" id="{B7308913-F330-43B8-B915-747FEB6D59A9}"/>
              </a:ext>
            </a:extLst>
          </p:cNvPr>
          <p:cNvPicPr>
            <a:picLocks noChangeAspect="1"/>
          </p:cNvPicPr>
          <p:nvPr userDrawn="1"/>
        </p:nvPicPr>
        <p:blipFill>
          <a:blip r:embed="rId2"/>
          <a:stretch>
            <a:fillRect/>
          </a:stretch>
        </p:blipFill>
        <p:spPr>
          <a:xfrm>
            <a:off x="10328654" y="6289420"/>
            <a:ext cx="1661251" cy="563184"/>
          </a:xfrm>
          <a:prstGeom prst="rect">
            <a:avLst/>
          </a:prstGeom>
        </p:spPr>
      </p:pic>
    </p:spTree>
    <p:extLst>
      <p:ext uri="{BB962C8B-B14F-4D97-AF65-F5344CB8AC3E}">
        <p14:creationId xmlns:p14="http://schemas.microsoft.com/office/powerpoint/2010/main" val="1897601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4F936-E236-E34F-8BBC-0F0161E26651}"/>
              </a:ext>
            </a:extLst>
          </p:cNvPr>
          <p:cNvSpPr>
            <a:spLocks noGrp="1"/>
          </p:cNvSpPr>
          <p:nvPr>
            <p:ph type="title"/>
          </p:nvPr>
        </p:nvSpPr>
        <p:spPr>
          <a:xfrm>
            <a:off x="838200" y="1027907"/>
            <a:ext cx="10515600" cy="858044"/>
          </a:xfrm>
        </p:spPr>
        <p:txBody>
          <a:bodyPr>
            <a:noAutofit/>
          </a:bodyPr>
          <a:lstStyle>
            <a:lvl1pPr>
              <a:defRPr sz="4800">
                <a:latin typeface="Monsal Gothic" panose="020B0000020200000000"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C5407F9C-3CB3-4A02-A4BF-51A9DC0323FD}"/>
              </a:ext>
            </a:extLst>
          </p:cNvPr>
          <p:cNvSpPr>
            <a:spLocks noGrp="1"/>
          </p:cNvSpPr>
          <p:nvPr>
            <p:ph idx="1"/>
          </p:nvPr>
        </p:nvSpPr>
        <p:spPr>
          <a:xfrm>
            <a:off x="838200" y="2646632"/>
            <a:ext cx="10515600" cy="2948402"/>
          </a:xfrm>
        </p:spPr>
        <p:txBody>
          <a:bodyPr/>
          <a:lstStyle>
            <a:lvl1pPr marL="0" indent="0">
              <a:buNone/>
              <a:defRPr>
                <a:latin typeface="Monsal Gothic" panose="020B0000020200000000" pitchFamily="34" charset="0"/>
              </a:defRPr>
            </a:lvl1pPr>
            <a:lvl2pPr marL="457200" indent="0">
              <a:buNone/>
              <a:defRPr>
                <a:latin typeface="Monsal Gothic" panose="020B0000020200000000" pitchFamily="34" charset="0"/>
              </a:defRPr>
            </a:lvl2pPr>
            <a:lvl3pPr marL="914400" indent="0">
              <a:buNone/>
              <a:defRPr>
                <a:latin typeface="Monsal Gothic" panose="020B0000020200000000" pitchFamily="34" charset="0"/>
              </a:defRPr>
            </a:lvl3pPr>
            <a:lvl4pPr marL="1371600" indent="0">
              <a:buNone/>
              <a:defRPr>
                <a:latin typeface="Monsal Gothic" panose="020B0000020200000000" pitchFamily="34" charset="0"/>
              </a:defRPr>
            </a:lvl4pPr>
            <a:lvl5pPr marL="1828800" indent="0">
              <a:buNone/>
              <a:defRPr>
                <a:latin typeface="Monsal Gothic" panose="020B00000202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5">
            <a:extLst>
              <a:ext uri="{FF2B5EF4-FFF2-40B4-BE49-F238E27FC236}">
                <a16:creationId xmlns:a16="http://schemas.microsoft.com/office/drawing/2014/main" id="{2A9A68B0-1E4D-4921-B167-E5C4E4F312AB}"/>
              </a:ext>
            </a:extLst>
          </p:cNvPr>
          <p:cNvSpPr>
            <a:spLocks noGrp="1"/>
          </p:cNvSpPr>
          <p:nvPr>
            <p:ph type="ftr" sz="quarter" idx="11"/>
          </p:nvPr>
        </p:nvSpPr>
        <p:spPr>
          <a:xfrm>
            <a:off x="838200" y="6355715"/>
            <a:ext cx="4114800" cy="250825"/>
          </a:xfrm>
        </p:spPr>
        <p:txBody>
          <a:bodyPr/>
          <a:lstStyle>
            <a:lvl1pPr algn="l">
              <a:defRPr sz="1000"/>
            </a:lvl1pPr>
          </a:lstStyle>
          <a:p>
            <a:endParaRPr lang="en-US" dirty="0"/>
          </a:p>
        </p:txBody>
      </p:sp>
      <p:sp>
        <p:nvSpPr>
          <p:cNvPr id="6" name="Oval 5">
            <a:extLst>
              <a:ext uri="{FF2B5EF4-FFF2-40B4-BE49-F238E27FC236}">
                <a16:creationId xmlns:a16="http://schemas.microsoft.com/office/drawing/2014/main" id="{1F94044D-DFD2-42F1-9DCC-FADB2F619124}"/>
              </a:ext>
            </a:extLst>
          </p:cNvPr>
          <p:cNvSpPr/>
          <p:nvPr userDrawn="1"/>
        </p:nvSpPr>
        <p:spPr>
          <a:xfrm>
            <a:off x="10544496" y="-374841"/>
            <a:ext cx="2014848" cy="194310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raphical user interface&#10;&#10;Description automatically generated">
            <a:extLst>
              <a:ext uri="{FF2B5EF4-FFF2-40B4-BE49-F238E27FC236}">
                <a16:creationId xmlns:a16="http://schemas.microsoft.com/office/drawing/2014/main" id="{E6E51944-8A4B-40DD-A887-F6E511306737}"/>
              </a:ext>
            </a:extLst>
          </p:cNvPr>
          <p:cNvPicPr>
            <a:picLocks noChangeAspect="1"/>
          </p:cNvPicPr>
          <p:nvPr userDrawn="1"/>
        </p:nvPicPr>
        <p:blipFill>
          <a:blip r:embed="rId2"/>
          <a:stretch>
            <a:fillRect/>
          </a:stretch>
        </p:blipFill>
        <p:spPr>
          <a:xfrm>
            <a:off x="10328654" y="6289420"/>
            <a:ext cx="1661251" cy="563184"/>
          </a:xfrm>
          <a:prstGeom prst="rect">
            <a:avLst/>
          </a:prstGeom>
        </p:spPr>
      </p:pic>
    </p:spTree>
    <p:extLst>
      <p:ext uri="{BB962C8B-B14F-4D97-AF65-F5344CB8AC3E}">
        <p14:creationId xmlns:p14="http://schemas.microsoft.com/office/powerpoint/2010/main" val="654228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B8BA5A-F35D-45BF-8C82-E4D4363416AB}"/>
              </a:ext>
            </a:extLst>
          </p:cNvPr>
          <p:cNvSpPr>
            <a:spLocks noGrp="1"/>
          </p:cNvSpPr>
          <p:nvPr>
            <p:ph type="title"/>
          </p:nvPr>
        </p:nvSpPr>
        <p:spPr>
          <a:xfrm>
            <a:off x="1028700" y="2573716"/>
            <a:ext cx="10134600" cy="1325563"/>
          </a:xfrm>
        </p:spPr>
        <p:txBody>
          <a:bodyPr>
            <a:noAutofit/>
          </a:bodyPr>
          <a:lstStyle>
            <a:lvl1pPr>
              <a:defRPr sz="6000">
                <a:solidFill>
                  <a:schemeClr val="tx1"/>
                </a:solidFill>
              </a:defRPr>
            </a:lvl1pPr>
          </a:lstStyle>
          <a:p>
            <a:r>
              <a:rPr lang="en-US"/>
              <a:t>Click to edit Master title style</a:t>
            </a: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CA8A3D0A-C62E-4486-8239-BEBC8AB3B13A}"/>
              </a:ext>
            </a:extLst>
          </p:cNvPr>
          <p:cNvPicPr>
            <a:picLocks noChangeAspect="1"/>
          </p:cNvPicPr>
          <p:nvPr userDrawn="1"/>
        </p:nvPicPr>
        <p:blipFill>
          <a:blip r:embed="rId2"/>
          <a:stretch>
            <a:fillRect/>
          </a:stretch>
        </p:blipFill>
        <p:spPr>
          <a:xfrm>
            <a:off x="10328654" y="6289420"/>
            <a:ext cx="1661251" cy="563184"/>
          </a:xfrm>
          <a:prstGeom prst="rect">
            <a:avLst/>
          </a:prstGeom>
        </p:spPr>
      </p:pic>
    </p:spTree>
    <p:extLst>
      <p:ext uri="{BB962C8B-B14F-4D97-AF65-F5344CB8AC3E}">
        <p14:creationId xmlns:p14="http://schemas.microsoft.com/office/powerpoint/2010/main" val="1434430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B8BA5A-F35D-45BF-8C82-E4D4363416AB}"/>
              </a:ext>
            </a:extLst>
          </p:cNvPr>
          <p:cNvSpPr>
            <a:spLocks noGrp="1"/>
          </p:cNvSpPr>
          <p:nvPr>
            <p:ph type="title"/>
          </p:nvPr>
        </p:nvSpPr>
        <p:spPr>
          <a:xfrm>
            <a:off x="2514901" y="1110983"/>
            <a:ext cx="7150581" cy="3289567"/>
          </a:xfrm>
        </p:spPr>
        <p:txBody>
          <a:bodyPr>
            <a:noAutofit/>
          </a:bodyPr>
          <a:lstStyle>
            <a:lvl1pPr>
              <a:defRPr sz="4400">
                <a:solidFill>
                  <a:schemeClr val="tx1"/>
                </a:solidFill>
                <a:latin typeface="Monsal Gothic" panose="020B0000020200000000"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21E070A0-1A0E-465E-B2EB-B933882E878B}"/>
              </a:ext>
            </a:extLst>
          </p:cNvPr>
          <p:cNvSpPr/>
          <p:nvPr userDrawn="1"/>
        </p:nvSpPr>
        <p:spPr>
          <a:xfrm>
            <a:off x="8119872" y="4829145"/>
            <a:ext cx="902491" cy="276999"/>
          </a:xfrm>
          <a:prstGeom prst="rect">
            <a:avLst/>
          </a:prstGeom>
        </p:spPr>
        <p:txBody>
          <a:bodyPr wrap="none" lIns="0" tIns="0" rIns="0" bIns="0">
            <a:spAutoFit/>
          </a:bodyPr>
          <a:lstStyle/>
          <a:p>
            <a:r>
              <a:rPr lang="en-US" dirty="0">
                <a:latin typeface="Aktiv Grotesk Medium" panose="020B0504020202020204" pitchFamily="34" charset="0"/>
                <a:ea typeface="Aktiv Grotesk Medium" panose="020B0504020202020204" pitchFamily="34" charset="0"/>
                <a:cs typeface="Aktiv Grotesk Medium" panose="020B0504020202020204" pitchFamily="34" charset="0"/>
              </a:rPr>
              <a:t>— </a:t>
            </a:r>
            <a:r>
              <a:rPr lang="en-US" dirty="0">
                <a:latin typeface="Monsal Gothic Medium" panose="020B0000020200000000" pitchFamily="34" charset="0"/>
                <a:ea typeface="Aktiv Grotesk Medium" panose="020B0504020202020204" pitchFamily="34" charset="0"/>
                <a:cs typeface="Aktiv Grotesk Medium" panose="020B0504020202020204" pitchFamily="34" charset="0"/>
              </a:rPr>
              <a:t>NAME</a:t>
            </a:r>
          </a:p>
        </p:txBody>
      </p:sp>
      <p:pic>
        <p:nvPicPr>
          <p:cNvPr id="5" name="Graphic 4" descr="Open quotation mark">
            <a:extLst>
              <a:ext uri="{FF2B5EF4-FFF2-40B4-BE49-F238E27FC236}">
                <a16:creationId xmlns:a16="http://schemas.microsoft.com/office/drawing/2014/main" id="{955B3540-22B0-4A72-AF03-995D7A5430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937" y="433060"/>
            <a:ext cx="2213689" cy="2213689"/>
          </a:xfrm>
          <a:prstGeom prst="rect">
            <a:avLst/>
          </a:prstGeom>
        </p:spPr>
      </p:pic>
      <p:pic>
        <p:nvPicPr>
          <p:cNvPr id="11" name="Graphic 10" descr="Closed quotation mark">
            <a:extLst>
              <a:ext uri="{FF2B5EF4-FFF2-40B4-BE49-F238E27FC236}">
                <a16:creationId xmlns:a16="http://schemas.microsoft.com/office/drawing/2014/main" id="{9BACF6C2-C1C7-4839-8AF4-B9EE75AABA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0192" y="3927473"/>
            <a:ext cx="2213689" cy="2213689"/>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CDE90C38-C3C8-4A79-A193-2898811A3AA3}"/>
              </a:ext>
            </a:extLst>
          </p:cNvPr>
          <p:cNvPicPr>
            <a:picLocks noChangeAspect="1"/>
          </p:cNvPicPr>
          <p:nvPr userDrawn="1"/>
        </p:nvPicPr>
        <p:blipFill>
          <a:blip r:embed="rId6"/>
          <a:stretch>
            <a:fillRect/>
          </a:stretch>
        </p:blipFill>
        <p:spPr>
          <a:xfrm>
            <a:off x="10328654" y="6289420"/>
            <a:ext cx="1661251" cy="563184"/>
          </a:xfrm>
          <a:prstGeom prst="rect">
            <a:avLst/>
          </a:prstGeom>
        </p:spPr>
      </p:pic>
    </p:spTree>
    <p:extLst>
      <p:ext uri="{BB962C8B-B14F-4D97-AF65-F5344CB8AC3E}">
        <p14:creationId xmlns:p14="http://schemas.microsoft.com/office/powerpoint/2010/main" val="381152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1"/>
            </a:gs>
            <a:gs pos="96000">
              <a:schemeClr val="tx2"/>
            </a:gs>
          </a:gsLst>
          <a:lin ang="2700000" scaled="1"/>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963BC9D-A88B-D4E0-84E8-F20438D7325D}"/>
              </a:ext>
            </a:extLst>
          </p:cNvPr>
          <p:cNvPicPr>
            <a:picLocks noChangeAspect="1"/>
          </p:cNvPicPr>
          <p:nvPr/>
        </p:nvPicPr>
        <p:blipFill>
          <a:blip r:embed="rId2"/>
          <a:stretch>
            <a:fillRect/>
          </a:stretch>
        </p:blipFill>
        <p:spPr>
          <a:xfrm rot="16200000">
            <a:off x="8366392" y="-1021954"/>
            <a:ext cx="1704085" cy="1759311"/>
          </a:xfrm>
          <a:prstGeom prst="rect">
            <a:avLst/>
          </a:prstGeom>
        </p:spPr>
      </p:pic>
      <p:sp>
        <p:nvSpPr>
          <p:cNvPr id="2" name="Title 1">
            <a:extLst>
              <a:ext uri="{FF2B5EF4-FFF2-40B4-BE49-F238E27FC236}">
                <a16:creationId xmlns:a16="http://schemas.microsoft.com/office/drawing/2014/main" id="{0EBFBD44-59E4-D9F6-3314-FCB74F92DEBE}"/>
              </a:ext>
            </a:extLst>
          </p:cNvPr>
          <p:cNvSpPr>
            <a:spLocks noGrp="1"/>
          </p:cNvSpPr>
          <p:nvPr>
            <p:ph type="title"/>
          </p:nvPr>
        </p:nvSpPr>
        <p:spPr>
          <a:xfrm>
            <a:off x="831850" y="1295061"/>
            <a:ext cx="10515600" cy="2852737"/>
          </a:xfrm>
        </p:spPr>
        <p:txBody>
          <a:bodyPr anchor="b"/>
          <a:lstStyle>
            <a:lvl1pPr>
              <a:defRPr sz="6000" b="1" i="0">
                <a:solidFill>
                  <a:schemeClr val="bg1"/>
                </a:solidFill>
                <a:latin typeface="Century Gothic" panose="020B0502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44BDFD78-6B14-FE3F-BB78-799D815D1774}"/>
              </a:ext>
            </a:extLst>
          </p:cNvPr>
          <p:cNvSpPr>
            <a:spLocks noGrp="1"/>
          </p:cNvSpPr>
          <p:nvPr>
            <p:ph type="body" idx="1"/>
          </p:nvPr>
        </p:nvSpPr>
        <p:spPr>
          <a:xfrm>
            <a:off x="831850" y="4174786"/>
            <a:ext cx="10515600" cy="896937"/>
          </a:xfrm>
        </p:spPr>
        <p:txBody>
          <a:bodyPr/>
          <a:lstStyle>
            <a:lvl1pPr marL="0" indent="0">
              <a:buNone/>
              <a:defRPr sz="2400" b="0" i="0">
                <a:solidFill>
                  <a:schemeClr val="bg1">
                    <a:lumMod val="95000"/>
                  </a:schemeClr>
                </a:solidFill>
                <a:latin typeface="Century Gothic" panose="020B0502020202020204" pitchFamily="34" charset="0"/>
                <a:ea typeface="Helvetica Neue" panose="02000503000000020004" pitchFamily="2" charset="0"/>
                <a:cs typeface="Helvetica Neue" panose="02000503000000020004"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DFEC7572-5964-9732-592D-5F3EDDF2C31F}"/>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rPr>
              <a:t>ChildrensMentalHealthMatters.org</a:t>
            </a:r>
            <a:r>
              <a:rPr lang="en-US" sz="1200" b="1" i="0" spc="0" baseline="0">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rPr>
              <a:t> | </a:t>
            </a:r>
            <a:r>
              <a:rPr lang="en-US" sz="1200" b="1" i="0" spc="0" baseline="0" err="1">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rPr>
              <a:t>MHAMD.org</a:t>
            </a:r>
            <a:endParaRPr lang="en-US" sz="1200" b="1" i="0" spc="0" baseline="0">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endParaRPr>
          </a:p>
        </p:txBody>
      </p:sp>
      <p:pic>
        <p:nvPicPr>
          <p:cNvPr id="10" name="Picture 9">
            <a:extLst>
              <a:ext uri="{FF2B5EF4-FFF2-40B4-BE49-F238E27FC236}">
                <a16:creationId xmlns:a16="http://schemas.microsoft.com/office/drawing/2014/main" id="{41BE4C22-470E-FE07-B0FC-D53AEAEE0670}"/>
              </a:ext>
            </a:extLst>
          </p:cNvPr>
          <p:cNvPicPr>
            <a:picLocks noChangeAspect="1"/>
          </p:cNvPicPr>
          <p:nvPr/>
        </p:nvPicPr>
        <p:blipFill>
          <a:blip r:embed="rId3"/>
          <a:stretch>
            <a:fillRect/>
          </a:stretch>
        </p:blipFill>
        <p:spPr>
          <a:xfrm>
            <a:off x="831850" y="5735176"/>
            <a:ext cx="738921" cy="719128"/>
          </a:xfrm>
          <a:prstGeom prst="rect">
            <a:avLst/>
          </a:prstGeom>
        </p:spPr>
      </p:pic>
      <p:pic>
        <p:nvPicPr>
          <p:cNvPr id="11" name="Picture 10">
            <a:extLst>
              <a:ext uri="{FF2B5EF4-FFF2-40B4-BE49-F238E27FC236}">
                <a16:creationId xmlns:a16="http://schemas.microsoft.com/office/drawing/2014/main" id="{98123FE4-7015-5624-F31B-78138619046A}"/>
              </a:ext>
            </a:extLst>
          </p:cNvPr>
          <p:cNvPicPr>
            <a:picLocks noChangeAspect="1"/>
          </p:cNvPicPr>
          <p:nvPr/>
        </p:nvPicPr>
        <p:blipFill>
          <a:blip r:embed="rId4"/>
          <a:stretch>
            <a:fillRect/>
          </a:stretch>
        </p:blipFill>
        <p:spPr>
          <a:xfrm rot="11786315">
            <a:off x="11094405" y="623416"/>
            <a:ext cx="3392393" cy="3352946"/>
          </a:xfrm>
          <a:prstGeom prst="rect">
            <a:avLst/>
          </a:prstGeom>
        </p:spPr>
      </p:pic>
      <p:pic>
        <p:nvPicPr>
          <p:cNvPr id="12" name="Picture 11">
            <a:extLst>
              <a:ext uri="{FF2B5EF4-FFF2-40B4-BE49-F238E27FC236}">
                <a16:creationId xmlns:a16="http://schemas.microsoft.com/office/drawing/2014/main" id="{A6A1CF6F-D856-4219-D789-676226B9BF99}"/>
              </a:ext>
            </a:extLst>
          </p:cNvPr>
          <p:cNvPicPr>
            <a:picLocks noChangeAspect="1"/>
          </p:cNvPicPr>
          <p:nvPr/>
        </p:nvPicPr>
        <p:blipFill>
          <a:blip r:embed="rId5"/>
          <a:stretch>
            <a:fillRect/>
          </a:stretch>
        </p:blipFill>
        <p:spPr>
          <a:xfrm rot="13436941">
            <a:off x="9408240" y="-1336766"/>
            <a:ext cx="3431839" cy="3321389"/>
          </a:xfrm>
          <a:prstGeom prst="rect">
            <a:avLst/>
          </a:prstGeom>
        </p:spPr>
      </p:pic>
    </p:spTree>
    <p:extLst>
      <p:ext uri="{BB962C8B-B14F-4D97-AF65-F5344CB8AC3E}">
        <p14:creationId xmlns:p14="http://schemas.microsoft.com/office/powerpoint/2010/main" val="306681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1596-3CEA-40A0-AD7A-5679F3B251BE}"/>
              </a:ext>
            </a:extLst>
          </p:cNvPr>
          <p:cNvSpPr>
            <a:spLocks noGrp="1"/>
          </p:cNvSpPr>
          <p:nvPr>
            <p:ph type="title"/>
          </p:nvPr>
        </p:nvSpPr>
        <p:spPr>
          <a:xfrm>
            <a:off x="838200" y="815503"/>
            <a:ext cx="10515600" cy="1325563"/>
          </a:xfrm>
        </p:spPr>
        <p:txBody>
          <a:bodyPr anchor="b"/>
          <a:lstStyle>
            <a:lvl1pPr>
              <a:defRPr b="1" i="0">
                <a:solidFill>
                  <a:schemeClr val="accent1"/>
                </a:solidFill>
                <a:latin typeface="Century Gothic" panose="020B0502020202020204" pitchFamily="34"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DC4E764-31D3-F512-7FF8-93B8A8C51CF3}"/>
              </a:ext>
            </a:extLst>
          </p:cNvPr>
          <p:cNvSpPr>
            <a:spLocks noGrp="1"/>
          </p:cNvSpPr>
          <p:nvPr>
            <p:ph sz="half" idx="1"/>
          </p:nvPr>
        </p:nvSpPr>
        <p:spPr>
          <a:xfrm>
            <a:off x="838200" y="2276003"/>
            <a:ext cx="5181600" cy="3292284"/>
          </a:xfrm>
        </p:spPr>
        <p:txBody>
          <a:bodyPr/>
          <a:lstStyle>
            <a:lvl1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1pPr>
            <a:lvl2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2pPr>
            <a:lvl3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3pPr>
            <a:lvl4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4pPr>
            <a:lvl5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E75D3A-D902-86B9-354B-568D4BE2B305}"/>
              </a:ext>
            </a:extLst>
          </p:cNvPr>
          <p:cNvSpPr>
            <a:spLocks noGrp="1"/>
          </p:cNvSpPr>
          <p:nvPr>
            <p:ph sz="half" idx="2"/>
          </p:nvPr>
        </p:nvSpPr>
        <p:spPr>
          <a:xfrm>
            <a:off x="6172200" y="2276003"/>
            <a:ext cx="5181600" cy="3292284"/>
          </a:xfrm>
        </p:spPr>
        <p:txBody>
          <a:bodyPr/>
          <a:lstStyle>
            <a:lvl1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1pPr>
            <a:lvl2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2pPr>
            <a:lvl3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3pPr>
            <a:lvl4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4pPr>
            <a:lvl5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BB4009C-5B5B-F1DC-C0FA-F71AC994ECE6}"/>
              </a:ext>
            </a:extLst>
          </p:cNvPr>
          <p:cNvPicPr>
            <a:picLocks noChangeAspect="1"/>
          </p:cNvPicPr>
          <p:nvPr/>
        </p:nvPicPr>
        <p:blipFill>
          <a:blip r:embed="rId2"/>
          <a:stretch>
            <a:fillRect/>
          </a:stretch>
        </p:blipFill>
        <p:spPr>
          <a:xfrm>
            <a:off x="838200" y="5735176"/>
            <a:ext cx="738921" cy="719128"/>
          </a:xfrm>
          <a:prstGeom prst="rect">
            <a:avLst/>
          </a:prstGeom>
        </p:spPr>
      </p:pic>
      <p:sp>
        <p:nvSpPr>
          <p:cNvPr id="9" name="TextBox 8">
            <a:extLst>
              <a:ext uri="{FF2B5EF4-FFF2-40B4-BE49-F238E27FC236}">
                <a16:creationId xmlns:a16="http://schemas.microsoft.com/office/drawing/2014/main" id="{91415429-D625-893E-4BD0-B2BB0D8341F7}"/>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accent1"/>
                </a:solidFill>
                <a:latin typeface="Century Gothic" panose="020B0502020202020204" pitchFamily="34" charset="0"/>
                <a:cs typeface="Futura Medium" panose="020B0602020204020303" pitchFamily="34" charset="-79"/>
              </a:rPr>
              <a:t>ChildrensMentalHealthMatters.org</a:t>
            </a:r>
            <a:r>
              <a:rPr lang="en-US" sz="1200" b="1" i="0" spc="0" baseline="0">
                <a:solidFill>
                  <a:schemeClr val="accent1"/>
                </a:solidFill>
                <a:latin typeface="Century Gothic" panose="020B0502020202020204" pitchFamily="34" charset="0"/>
                <a:cs typeface="Futura Medium" panose="020B0602020204020303" pitchFamily="34" charset="-79"/>
              </a:rPr>
              <a:t> | </a:t>
            </a:r>
            <a:r>
              <a:rPr lang="en-US" sz="1200" b="1" i="0" spc="0" baseline="0" err="1">
                <a:solidFill>
                  <a:schemeClr val="accent1"/>
                </a:solidFill>
                <a:latin typeface="Century Gothic" panose="020B0502020202020204" pitchFamily="34" charset="0"/>
                <a:cs typeface="Futura Medium" panose="020B0602020204020303" pitchFamily="34" charset="-79"/>
              </a:rPr>
              <a:t>MHAMD.org</a:t>
            </a:r>
            <a:endParaRPr lang="en-US" sz="1200" b="1" i="0" spc="0" baseline="0">
              <a:solidFill>
                <a:schemeClr val="accent1"/>
              </a:solidFill>
              <a:latin typeface="Century Gothic" panose="020B0502020202020204" pitchFamily="34" charset="0"/>
              <a:cs typeface="Futura Medium" panose="020B0602020204020303" pitchFamily="34" charset="-79"/>
            </a:endParaRPr>
          </a:p>
        </p:txBody>
      </p:sp>
      <p:pic>
        <p:nvPicPr>
          <p:cNvPr id="10" name="Picture 9">
            <a:extLst>
              <a:ext uri="{FF2B5EF4-FFF2-40B4-BE49-F238E27FC236}">
                <a16:creationId xmlns:a16="http://schemas.microsoft.com/office/drawing/2014/main" id="{A014F208-F722-BB45-A129-FA12737C08D3}"/>
              </a:ext>
            </a:extLst>
          </p:cNvPr>
          <p:cNvPicPr>
            <a:picLocks noChangeAspect="1"/>
          </p:cNvPicPr>
          <p:nvPr/>
        </p:nvPicPr>
        <p:blipFill>
          <a:blip r:embed="rId3"/>
          <a:stretch>
            <a:fillRect/>
          </a:stretch>
        </p:blipFill>
        <p:spPr>
          <a:xfrm rot="11855808">
            <a:off x="11129322" y="-520496"/>
            <a:ext cx="3392393" cy="3352946"/>
          </a:xfrm>
          <a:prstGeom prst="rect">
            <a:avLst/>
          </a:prstGeom>
        </p:spPr>
      </p:pic>
      <p:pic>
        <p:nvPicPr>
          <p:cNvPr id="11" name="Picture 10">
            <a:extLst>
              <a:ext uri="{FF2B5EF4-FFF2-40B4-BE49-F238E27FC236}">
                <a16:creationId xmlns:a16="http://schemas.microsoft.com/office/drawing/2014/main" id="{C04998FB-7118-CD7B-DB78-3137FC074732}"/>
              </a:ext>
            </a:extLst>
          </p:cNvPr>
          <p:cNvPicPr>
            <a:picLocks noChangeAspect="1"/>
          </p:cNvPicPr>
          <p:nvPr/>
        </p:nvPicPr>
        <p:blipFill>
          <a:blip r:embed="rId4"/>
          <a:stretch>
            <a:fillRect/>
          </a:stretch>
        </p:blipFill>
        <p:spPr>
          <a:xfrm rot="13332911">
            <a:off x="9276528" y="-2185344"/>
            <a:ext cx="3431839" cy="3321389"/>
          </a:xfrm>
          <a:prstGeom prst="rect">
            <a:avLst/>
          </a:prstGeom>
        </p:spPr>
      </p:pic>
      <p:pic>
        <p:nvPicPr>
          <p:cNvPr id="12" name="Picture 11">
            <a:extLst>
              <a:ext uri="{FF2B5EF4-FFF2-40B4-BE49-F238E27FC236}">
                <a16:creationId xmlns:a16="http://schemas.microsoft.com/office/drawing/2014/main" id="{940526B2-B8A6-9B9B-2399-94671B3A7851}"/>
              </a:ext>
            </a:extLst>
          </p:cNvPr>
          <p:cNvPicPr>
            <a:picLocks noChangeAspect="1"/>
          </p:cNvPicPr>
          <p:nvPr/>
        </p:nvPicPr>
        <p:blipFill>
          <a:blip r:embed="rId5"/>
          <a:stretch>
            <a:fillRect/>
          </a:stretch>
        </p:blipFill>
        <p:spPr>
          <a:xfrm rot="12024050">
            <a:off x="-1119077" y="-961115"/>
            <a:ext cx="1704085" cy="1759311"/>
          </a:xfrm>
          <a:prstGeom prst="rect">
            <a:avLst/>
          </a:prstGeom>
        </p:spPr>
      </p:pic>
    </p:spTree>
    <p:extLst>
      <p:ext uri="{BB962C8B-B14F-4D97-AF65-F5344CB8AC3E}">
        <p14:creationId xmlns:p14="http://schemas.microsoft.com/office/powerpoint/2010/main" val="39867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B59617-5075-2190-D441-512FAA2C801E}"/>
              </a:ext>
            </a:extLst>
          </p:cNvPr>
          <p:cNvSpPr/>
          <p:nvPr/>
        </p:nvSpPr>
        <p:spPr>
          <a:xfrm>
            <a:off x="0" y="0"/>
            <a:ext cx="5732060" cy="6858000"/>
          </a:xfrm>
          <a:prstGeom prst="rect">
            <a:avLst/>
          </a:prstGeom>
          <a:gradFill>
            <a:gsLst>
              <a:gs pos="0">
                <a:schemeClr val="accent1"/>
              </a:gs>
              <a:gs pos="96000">
                <a:schemeClr val="accent1">
                  <a:lumMod val="75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641596-3CEA-40A0-AD7A-5679F3B251BE}"/>
              </a:ext>
            </a:extLst>
          </p:cNvPr>
          <p:cNvSpPr>
            <a:spLocks noGrp="1"/>
          </p:cNvSpPr>
          <p:nvPr>
            <p:ph type="title"/>
          </p:nvPr>
        </p:nvSpPr>
        <p:spPr>
          <a:xfrm>
            <a:off x="838200" y="2604011"/>
            <a:ext cx="4293358" cy="1325563"/>
          </a:xfrm>
        </p:spPr>
        <p:txBody>
          <a:bodyPr/>
          <a:lstStyle>
            <a:lvl1pPr>
              <a:defRPr b="1" i="0">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DC4E764-31D3-F512-7FF8-93B8A8C51CF3}"/>
              </a:ext>
            </a:extLst>
          </p:cNvPr>
          <p:cNvSpPr>
            <a:spLocks noGrp="1"/>
          </p:cNvSpPr>
          <p:nvPr>
            <p:ph sz="half" idx="1"/>
          </p:nvPr>
        </p:nvSpPr>
        <p:spPr>
          <a:xfrm>
            <a:off x="6324600" y="1782858"/>
            <a:ext cx="5166359" cy="3292284"/>
          </a:xfrm>
        </p:spPr>
        <p:txBody>
          <a:bodyPr anchor="ctr"/>
          <a:lstStyle>
            <a:lvl1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1pPr>
            <a:lvl2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2pPr>
            <a:lvl3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3pPr>
            <a:lvl4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4pPr>
            <a:lvl5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91415429-D625-893E-4BD0-B2BB0D8341F7}"/>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accent1"/>
                </a:solidFill>
                <a:latin typeface="Century Gothic" panose="020B0502020202020204" pitchFamily="34" charset="0"/>
                <a:cs typeface="Futura Medium" panose="020B0602020204020303" pitchFamily="34" charset="-79"/>
              </a:rPr>
              <a:t>ChildrensMentalHealthMatters.org</a:t>
            </a:r>
            <a:r>
              <a:rPr lang="en-US" sz="1200" b="1" i="0" spc="0" baseline="0">
                <a:solidFill>
                  <a:schemeClr val="accent1"/>
                </a:solidFill>
                <a:latin typeface="Century Gothic" panose="020B0502020202020204" pitchFamily="34" charset="0"/>
                <a:cs typeface="Futura Medium" panose="020B0602020204020303" pitchFamily="34" charset="-79"/>
              </a:rPr>
              <a:t> | </a:t>
            </a:r>
            <a:r>
              <a:rPr lang="en-US" sz="1200" b="1" i="0" spc="0" baseline="0" err="1">
                <a:solidFill>
                  <a:schemeClr val="accent1"/>
                </a:solidFill>
                <a:latin typeface="Century Gothic" panose="020B0502020202020204" pitchFamily="34" charset="0"/>
                <a:cs typeface="Futura Medium" panose="020B0602020204020303" pitchFamily="34" charset="-79"/>
              </a:rPr>
              <a:t>MHAMD.org</a:t>
            </a:r>
            <a:endParaRPr lang="en-US" sz="1200" b="1" i="0" spc="0" baseline="0">
              <a:solidFill>
                <a:schemeClr val="accent1"/>
              </a:solidFill>
              <a:latin typeface="Century Gothic" panose="020B0502020202020204" pitchFamily="34" charset="0"/>
              <a:cs typeface="Futura Medium" panose="020B0602020204020303" pitchFamily="34" charset="-79"/>
            </a:endParaRPr>
          </a:p>
        </p:txBody>
      </p:sp>
      <p:pic>
        <p:nvPicPr>
          <p:cNvPr id="6" name="Picture 5">
            <a:extLst>
              <a:ext uri="{FF2B5EF4-FFF2-40B4-BE49-F238E27FC236}">
                <a16:creationId xmlns:a16="http://schemas.microsoft.com/office/drawing/2014/main" id="{B344CBE6-E95E-8135-1B9A-E016F90F7CB4}"/>
              </a:ext>
            </a:extLst>
          </p:cNvPr>
          <p:cNvPicPr>
            <a:picLocks noChangeAspect="1"/>
          </p:cNvPicPr>
          <p:nvPr/>
        </p:nvPicPr>
        <p:blipFill>
          <a:blip r:embed="rId2"/>
          <a:stretch>
            <a:fillRect/>
          </a:stretch>
        </p:blipFill>
        <p:spPr>
          <a:xfrm>
            <a:off x="831850" y="5735176"/>
            <a:ext cx="738921" cy="719128"/>
          </a:xfrm>
          <a:prstGeom prst="rect">
            <a:avLst/>
          </a:prstGeom>
        </p:spPr>
      </p:pic>
      <p:pic>
        <p:nvPicPr>
          <p:cNvPr id="7" name="Picture 6">
            <a:extLst>
              <a:ext uri="{FF2B5EF4-FFF2-40B4-BE49-F238E27FC236}">
                <a16:creationId xmlns:a16="http://schemas.microsoft.com/office/drawing/2014/main" id="{3163F83B-6A47-9F31-C10F-8E9539778D4C}"/>
              </a:ext>
            </a:extLst>
          </p:cNvPr>
          <p:cNvPicPr>
            <a:picLocks noChangeAspect="1"/>
          </p:cNvPicPr>
          <p:nvPr/>
        </p:nvPicPr>
        <p:blipFill>
          <a:blip r:embed="rId3"/>
          <a:stretch>
            <a:fillRect/>
          </a:stretch>
        </p:blipFill>
        <p:spPr>
          <a:xfrm rot="13012250">
            <a:off x="8626138" y="-1086585"/>
            <a:ext cx="1696195" cy="1751421"/>
          </a:xfrm>
          <a:prstGeom prst="rect">
            <a:avLst/>
          </a:prstGeom>
        </p:spPr>
      </p:pic>
      <p:pic>
        <p:nvPicPr>
          <p:cNvPr id="13" name="Picture 12">
            <a:extLst>
              <a:ext uri="{FF2B5EF4-FFF2-40B4-BE49-F238E27FC236}">
                <a16:creationId xmlns:a16="http://schemas.microsoft.com/office/drawing/2014/main" id="{39EE0C0A-8F52-70EF-C2FE-B117F055C31E}"/>
              </a:ext>
            </a:extLst>
          </p:cNvPr>
          <p:cNvPicPr>
            <a:picLocks noChangeAspect="1"/>
          </p:cNvPicPr>
          <p:nvPr/>
        </p:nvPicPr>
        <p:blipFill>
          <a:blip r:embed="rId4"/>
          <a:stretch>
            <a:fillRect/>
          </a:stretch>
        </p:blipFill>
        <p:spPr>
          <a:xfrm rot="13318398">
            <a:off x="9616614" y="-2107896"/>
            <a:ext cx="3431839" cy="3321389"/>
          </a:xfrm>
          <a:prstGeom prst="rect">
            <a:avLst/>
          </a:prstGeom>
        </p:spPr>
      </p:pic>
      <p:pic>
        <p:nvPicPr>
          <p:cNvPr id="14" name="Picture 13">
            <a:extLst>
              <a:ext uri="{FF2B5EF4-FFF2-40B4-BE49-F238E27FC236}">
                <a16:creationId xmlns:a16="http://schemas.microsoft.com/office/drawing/2014/main" id="{1EA9952E-E8CC-C66B-43A2-E2D6D526D29F}"/>
              </a:ext>
            </a:extLst>
          </p:cNvPr>
          <p:cNvPicPr>
            <a:picLocks noChangeAspect="1"/>
          </p:cNvPicPr>
          <p:nvPr/>
        </p:nvPicPr>
        <p:blipFill>
          <a:blip r:embed="rId5"/>
          <a:stretch>
            <a:fillRect/>
          </a:stretch>
        </p:blipFill>
        <p:spPr>
          <a:xfrm rot="20036675">
            <a:off x="11715020" y="511052"/>
            <a:ext cx="1704085" cy="1759311"/>
          </a:xfrm>
          <a:prstGeom prst="rect">
            <a:avLst/>
          </a:prstGeom>
        </p:spPr>
      </p:pic>
      <p:pic>
        <p:nvPicPr>
          <p:cNvPr id="15" name="Picture 14">
            <a:extLst>
              <a:ext uri="{FF2B5EF4-FFF2-40B4-BE49-F238E27FC236}">
                <a16:creationId xmlns:a16="http://schemas.microsoft.com/office/drawing/2014/main" id="{88679E2E-311B-EE34-E865-B9F5BAE37882}"/>
              </a:ext>
            </a:extLst>
          </p:cNvPr>
          <p:cNvPicPr>
            <a:picLocks noChangeAspect="1"/>
          </p:cNvPicPr>
          <p:nvPr/>
        </p:nvPicPr>
        <p:blipFill>
          <a:blip r:embed="rId6"/>
          <a:stretch>
            <a:fillRect/>
          </a:stretch>
        </p:blipFill>
        <p:spPr>
          <a:xfrm rot="7293518">
            <a:off x="-750223" y="-2183155"/>
            <a:ext cx="3392392" cy="3352945"/>
          </a:xfrm>
          <a:prstGeom prst="rect">
            <a:avLst/>
          </a:prstGeom>
        </p:spPr>
      </p:pic>
      <p:pic>
        <p:nvPicPr>
          <p:cNvPr id="16" name="Picture 15">
            <a:extLst>
              <a:ext uri="{FF2B5EF4-FFF2-40B4-BE49-F238E27FC236}">
                <a16:creationId xmlns:a16="http://schemas.microsoft.com/office/drawing/2014/main" id="{4EFDE513-A41D-6EE9-E090-2A2CB335987E}"/>
              </a:ext>
            </a:extLst>
          </p:cNvPr>
          <p:cNvPicPr>
            <a:picLocks noChangeAspect="1"/>
          </p:cNvPicPr>
          <p:nvPr/>
        </p:nvPicPr>
        <p:blipFill>
          <a:blip r:embed="rId7"/>
          <a:stretch>
            <a:fillRect/>
          </a:stretch>
        </p:blipFill>
        <p:spPr>
          <a:xfrm rot="9402611">
            <a:off x="-973798" y="175610"/>
            <a:ext cx="1696195" cy="1751421"/>
          </a:xfrm>
          <a:prstGeom prst="rect">
            <a:avLst/>
          </a:prstGeom>
        </p:spPr>
      </p:pic>
      <p:pic>
        <p:nvPicPr>
          <p:cNvPr id="17" name="Picture 16">
            <a:extLst>
              <a:ext uri="{FF2B5EF4-FFF2-40B4-BE49-F238E27FC236}">
                <a16:creationId xmlns:a16="http://schemas.microsoft.com/office/drawing/2014/main" id="{EB7B89DB-121C-2E1B-D622-4F6B524D7595}"/>
              </a:ext>
            </a:extLst>
          </p:cNvPr>
          <p:cNvPicPr>
            <a:picLocks noChangeAspect="1"/>
          </p:cNvPicPr>
          <p:nvPr/>
        </p:nvPicPr>
        <p:blipFill>
          <a:blip r:embed="rId3"/>
          <a:stretch>
            <a:fillRect/>
          </a:stretch>
        </p:blipFill>
        <p:spPr>
          <a:xfrm rot="21370202">
            <a:off x="4883963" y="6340502"/>
            <a:ext cx="1696195" cy="1751421"/>
          </a:xfrm>
          <a:prstGeom prst="rect">
            <a:avLst/>
          </a:prstGeom>
        </p:spPr>
      </p:pic>
    </p:spTree>
    <p:extLst>
      <p:ext uri="{BB962C8B-B14F-4D97-AF65-F5344CB8AC3E}">
        <p14:creationId xmlns:p14="http://schemas.microsoft.com/office/powerpoint/2010/main" val="15060795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B59617-5075-2190-D441-512FAA2C801E}"/>
              </a:ext>
            </a:extLst>
          </p:cNvPr>
          <p:cNvSpPr/>
          <p:nvPr/>
        </p:nvSpPr>
        <p:spPr>
          <a:xfrm>
            <a:off x="-163773" y="-259307"/>
            <a:ext cx="5895833" cy="7356143"/>
          </a:xfrm>
          <a:prstGeom prst="rect">
            <a:avLst/>
          </a:prstGeom>
          <a:gradFill>
            <a:gsLst>
              <a:gs pos="0">
                <a:schemeClr val="accent1"/>
              </a:gs>
              <a:gs pos="96000">
                <a:schemeClr val="tx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641596-3CEA-40A0-AD7A-5679F3B251BE}"/>
              </a:ext>
            </a:extLst>
          </p:cNvPr>
          <p:cNvSpPr>
            <a:spLocks noGrp="1"/>
          </p:cNvSpPr>
          <p:nvPr>
            <p:ph type="title"/>
          </p:nvPr>
        </p:nvSpPr>
        <p:spPr>
          <a:xfrm>
            <a:off x="838200" y="2604011"/>
            <a:ext cx="4484428" cy="1325563"/>
          </a:xfrm>
        </p:spPr>
        <p:txBody>
          <a:bodyPr/>
          <a:lstStyle>
            <a:lvl1pPr>
              <a:defRPr b="1" i="0">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DC4E764-31D3-F512-7FF8-93B8A8C51CF3}"/>
              </a:ext>
            </a:extLst>
          </p:cNvPr>
          <p:cNvSpPr>
            <a:spLocks noGrp="1"/>
          </p:cNvSpPr>
          <p:nvPr>
            <p:ph sz="half" idx="1"/>
          </p:nvPr>
        </p:nvSpPr>
        <p:spPr>
          <a:xfrm>
            <a:off x="6324601" y="1782858"/>
            <a:ext cx="4667846" cy="3292284"/>
          </a:xfrm>
        </p:spPr>
        <p:txBody>
          <a:bodyPr/>
          <a:lstStyle>
            <a:lvl1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1pPr>
            <a:lvl2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2pPr>
            <a:lvl3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3pPr>
            <a:lvl4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4pPr>
            <a:lvl5pPr>
              <a:defRPr b="0" i="0">
                <a:solidFill>
                  <a:schemeClr val="tx1">
                    <a:lumMod val="75000"/>
                  </a:schemeClr>
                </a:solidFill>
                <a:latin typeface="Century Gothic" panose="020B0502020202020204" pitchFamily="34"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91415429-D625-893E-4BD0-B2BB0D8341F7}"/>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accent1"/>
                </a:solidFill>
                <a:latin typeface="Century Gothic" panose="020B0502020202020204" pitchFamily="34" charset="0"/>
                <a:cs typeface="Futura Medium" panose="020B0602020204020303" pitchFamily="34" charset="-79"/>
              </a:rPr>
              <a:t>ChildrensMentalHealthMatters.org</a:t>
            </a:r>
            <a:r>
              <a:rPr lang="en-US" sz="1200" b="1" i="0" spc="0" baseline="0">
                <a:solidFill>
                  <a:schemeClr val="accent1"/>
                </a:solidFill>
                <a:latin typeface="Century Gothic" panose="020B0502020202020204" pitchFamily="34" charset="0"/>
                <a:cs typeface="Futura Medium" panose="020B0602020204020303" pitchFamily="34" charset="-79"/>
              </a:rPr>
              <a:t> | </a:t>
            </a:r>
            <a:r>
              <a:rPr lang="en-US" sz="1200" b="1" i="0" spc="0" baseline="0" err="1">
                <a:solidFill>
                  <a:schemeClr val="accent1"/>
                </a:solidFill>
                <a:latin typeface="Century Gothic" panose="020B0502020202020204" pitchFamily="34" charset="0"/>
                <a:cs typeface="Futura Medium" panose="020B0602020204020303" pitchFamily="34" charset="-79"/>
              </a:rPr>
              <a:t>MHAMD.org</a:t>
            </a:r>
            <a:endParaRPr lang="en-US" sz="1200" b="1" i="0" spc="0" baseline="0">
              <a:solidFill>
                <a:schemeClr val="accent1"/>
              </a:solidFill>
              <a:latin typeface="Century Gothic" panose="020B0502020202020204" pitchFamily="34" charset="0"/>
              <a:cs typeface="Futura Medium" panose="020B0602020204020303" pitchFamily="34" charset="-79"/>
            </a:endParaRPr>
          </a:p>
        </p:txBody>
      </p:sp>
      <p:pic>
        <p:nvPicPr>
          <p:cNvPr id="4" name="Picture 3">
            <a:extLst>
              <a:ext uri="{FF2B5EF4-FFF2-40B4-BE49-F238E27FC236}">
                <a16:creationId xmlns:a16="http://schemas.microsoft.com/office/drawing/2014/main" id="{B1D55C98-5AC6-20A7-7F22-CC43361990B2}"/>
              </a:ext>
            </a:extLst>
          </p:cNvPr>
          <p:cNvPicPr>
            <a:picLocks noChangeAspect="1"/>
          </p:cNvPicPr>
          <p:nvPr/>
        </p:nvPicPr>
        <p:blipFill>
          <a:blip r:embed="rId2"/>
          <a:stretch>
            <a:fillRect/>
          </a:stretch>
        </p:blipFill>
        <p:spPr>
          <a:xfrm>
            <a:off x="831850" y="5735176"/>
            <a:ext cx="738921" cy="719128"/>
          </a:xfrm>
          <a:prstGeom prst="rect">
            <a:avLst/>
          </a:prstGeom>
        </p:spPr>
      </p:pic>
      <p:pic>
        <p:nvPicPr>
          <p:cNvPr id="6" name="Picture 5">
            <a:extLst>
              <a:ext uri="{FF2B5EF4-FFF2-40B4-BE49-F238E27FC236}">
                <a16:creationId xmlns:a16="http://schemas.microsoft.com/office/drawing/2014/main" id="{B644E264-7962-303E-ED8E-136039ABB40E}"/>
              </a:ext>
            </a:extLst>
          </p:cNvPr>
          <p:cNvPicPr>
            <a:picLocks noChangeAspect="1"/>
          </p:cNvPicPr>
          <p:nvPr/>
        </p:nvPicPr>
        <p:blipFill>
          <a:blip r:embed="rId3"/>
          <a:stretch>
            <a:fillRect/>
          </a:stretch>
        </p:blipFill>
        <p:spPr>
          <a:xfrm rot="13012250">
            <a:off x="8626138" y="-1086585"/>
            <a:ext cx="1696195" cy="1751421"/>
          </a:xfrm>
          <a:prstGeom prst="rect">
            <a:avLst/>
          </a:prstGeom>
        </p:spPr>
      </p:pic>
      <p:pic>
        <p:nvPicPr>
          <p:cNvPr id="7" name="Picture 6">
            <a:extLst>
              <a:ext uri="{FF2B5EF4-FFF2-40B4-BE49-F238E27FC236}">
                <a16:creationId xmlns:a16="http://schemas.microsoft.com/office/drawing/2014/main" id="{721B34C4-BD72-A642-C1B8-AB5A66DF4CB0}"/>
              </a:ext>
            </a:extLst>
          </p:cNvPr>
          <p:cNvPicPr>
            <a:picLocks noChangeAspect="1"/>
          </p:cNvPicPr>
          <p:nvPr/>
        </p:nvPicPr>
        <p:blipFill>
          <a:blip r:embed="rId4"/>
          <a:stretch>
            <a:fillRect/>
          </a:stretch>
        </p:blipFill>
        <p:spPr>
          <a:xfrm rot="13318398">
            <a:off x="9616614" y="-2107896"/>
            <a:ext cx="3431839" cy="3321389"/>
          </a:xfrm>
          <a:prstGeom prst="rect">
            <a:avLst/>
          </a:prstGeom>
        </p:spPr>
      </p:pic>
      <p:pic>
        <p:nvPicPr>
          <p:cNvPr id="10" name="Picture 9">
            <a:extLst>
              <a:ext uri="{FF2B5EF4-FFF2-40B4-BE49-F238E27FC236}">
                <a16:creationId xmlns:a16="http://schemas.microsoft.com/office/drawing/2014/main" id="{B63B4D72-AB56-8C83-241B-1FA30FEC4F56}"/>
              </a:ext>
            </a:extLst>
          </p:cNvPr>
          <p:cNvPicPr>
            <a:picLocks noChangeAspect="1"/>
          </p:cNvPicPr>
          <p:nvPr/>
        </p:nvPicPr>
        <p:blipFill>
          <a:blip r:embed="rId5"/>
          <a:stretch>
            <a:fillRect/>
          </a:stretch>
        </p:blipFill>
        <p:spPr>
          <a:xfrm rot="20036675">
            <a:off x="11715020" y="511052"/>
            <a:ext cx="1704085" cy="1759311"/>
          </a:xfrm>
          <a:prstGeom prst="rect">
            <a:avLst/>
          </a:prstGeom>
        </p:spPr>
      </p:pic>
      <p:pic>
        <p:nvPicPr>
          <p:cNvPr id="11" name="Picture 10">
            <a:extLst>
              <a:ext uri="{FF2B5EF4-FFF2-40B4-BE49-F238E27FC236}">
                <a16:creationId xmlns:a16="http://schemas.microsoft.com/office/drawing/2014/main" id="{93A9361A-53E6-5138-657D-E6E2E3A05D8C}"/>
              </a:ext>
            </a:extLst>
          </p:cNvPr>
          <p:cNvPicPr>
            <a:picLocks noChangeAspect="1"/>
          </p:cNvPicPr>
          <p:nvPr/>
        </p:nvPicPr>
        <p:blipFill>
          <a:blip r:embed="rId6"/>
          <a:stretch>
            <a:fillRect/>
          </a:stretch>
        </p:blipFill>
        <p:spPr>
          <a:xfrm rot="7293518">
            <a:off x="-750223" y="-2183155"/>
            <a:ext cx="3392392" cy="3352945"/>
          </a:xfrm>
          <a:prstGeom prst="rect">
            <a:avLst/>
          </a:prstGeom>
        </p:spPr>
      </p:pic>
      <p:pic>
        <p:nvPicPr>
          <p:cNvPr id="12" name="Picture 11">
            <a:extLst>
              <a:ext uri="{FF2B5EF4-FFF2-40B4-BE49-F238E27FC236}">
                <a16:creationId xmlns:a16="http://schemas.microsoft.com/office/drawing/2014/main" id="{18BACE90-4ECE-6E97-39C2-7DAC7CB00B62}"/>
              </a:ext>
            </a:extLst>
          </p:cNvPr>
          <p:cNvPicPr>
            <a:picLocks noChangeAspect="1"/>
          </p:cNvPicPr>
          <p:nvPr/>
        </p:nvPicPr>
        <p:blipFill>
          <a:blip r:embed="rId7"/>
          <a:stretch>
            <a:fillRect/>
          </a:stretch>
        </p:blipFill>
        <p:spPr>
          <a:xfrm rot="9402611">
            <a:off x="-973798" y="175610"/>
            <a:ext cx="1696195" cy="1751421"/>
          </a:xfrm>
          <a:prstGeom prst="rect">
            <a:avLst/>
          </a:prstGeom>
        </p:spPr>
      </p:pic>
      <p:pic>
        <p:nvPicPr>
          <p:cNvPr id="13" name="Picture 12">
            <a:extLst>
              <a:ext uri="{FF2B5EF4-FFF2-40B4-BE49-F238E27FC236}">
                <a16:creationId xmlns:a16="http://schemas.microsoft.com/office/drawing/2014/main" id="{9D19406D-0157-83A1-9D4F-9548910FC6CB}"/>
              </a:ext>
            </a:extLst>
          </p:cNvPr>
          <p:cNvPicPr>
            <a:picLocks noChangeAspect="1"/>
          </p:cNvPicPr>
          <p:nvPr/>
        </p:nvPicPr>
        <p:blipFill>
          <a:blip r:embed="rId3"/>
          <a:stretch>
            <a:fillRect/>
          </a:stretch>
        </p:blipFill>
        <p:spPr>
          <a:xfrm rot="21370202">
            <a:off x="4883963" y="6340502"/>
            <a:ext cx="1696195" cy="1751421"/>
          </a:xfrm>
          <a:prstGeom prst="rect">
            <a:avLst/>
          </a:prstGeom>
        </p:spPr>
      </p:pic>
    </p:spTree>
    <p:extLst>
      <p:ext uri="{BB962C8B-B14F-4D97-AF65-F5344CB8AC3E}">
        <p14:creationId xmlns:p14="http://schemas.microsoft.com/office/powerpoint/2010/main" val="25359843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B645AC-F4E8-A9CD-DE87-CAC4A30CD978}"/>
              </a:ext>
            </a:extLst>
          </p:cNvPr>
          <p:cNvSpPr>
            <a:spLocks noGrp="1"/>
          </p:cNvSpPr>
          <p:nvPr>
            <p:ph type="body" idx="1"/>
          </p:nvPr>
        </p:nvSpPr>
        <p:spPr>
          <a:xfrm>
            <a:off x="839788" y="2193953"/>
            <a:ext cx="5157787" cy="529486"/>
          </a:xfrm>
        </p:spPr>
        <p:txBody>
          <a:bodyPr anchor="b"/>
          <a:lstStyle>
            <a:lvl1pPr marL="0" indent="0">
              <a:buNone/>
              <a:defRPr sz="2400" b="1" i="0">
                <a:solidFill>
                  <a:schemeClr val="accent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6A2438-6E9F-CB70-95CD-17AAAE125C4C}"/>
              </a:ext>
            </a:extLst>
          </p:cNvPr>
          <p:cNvSpPr>
            <a:spLocks noGrp="1"/>
          </p:cNvSpPr>
          <p:nvPr>
            <p:ph sz="half" idx="2"/>
          </p:nvPr>
        </p:nvSpPr>
        <p:spPr>
          <a:xfrm>
            <a:off x="839788" y="2723439"/>
            <a:ext cx="5157787" cy="2776609"/>
          </a:xfrm>
        </p:spPr>
        <p:txBody>
          <a:bodyPr/>
          <a:lstStyle>
            <a:lvl1pPr>
              <a:defRPr sz="2600" b="0" i="0">
                <a:solidFill>
                  <a:schemeClr val="tx1">
                    <a:lumMod val="75000"/>
                  </a:schemeClr>
                </a:solidFill>
                <a:latin typeface="Century Gothic" panose="020B0502020202020204" pitchFamily="34" charset="0"/>
              </a:defRPr>
            </a:lvl1pPr>
            <a:lvl2pPr>
              <a:defRPr b="0" i="0">
                <a:solidFill>
                  <a:schemeClr val="tx1">
                    <a:lumMod val="75000"/>
                  </a:schemeClr>
                </a:solidFill>
                <a:latin typeface="Century Gothic" panose="020B0502020202020204" pitchFamily="34" charset="0"/>
              </a:defRPr>
            </a:lvl2pPr>
            <a:lvl3pPr>
              <a:defRPr b="0" i="0">
                <a:solidFill>
                  <a:schemeClr val="tx1">
                    <a:lumMod val="75000"/>
                  </a:schemeClr>
                </a:solidFill>
                <a:latin typeface="Century Gothic" panose="020B0502020202020204" pitchFamily="34" charset="0"/>
              </a:defRPr>
            </a:lvl3pPr>
            <a:lvl4pPr>
              <a:defRPr b="0" i="0">
                <a:solidFill>
                  <a:schemeClr val="tx1">
                    <a:lumMod val="75000"/>
                  </a:schemeClr>
                </a:solidFill>
                <a:latin typeface="Century Gothic" panose="020B0502020202020204" pitchFamily="34" charset="0"/>
              </a:defRPr>
            </a:lvl4pPr>
            <a:lvl5pPr>
              <a:defRPr b="0" i="0">
                <a:solidFill>
                  <a:schemeClr val="tx1">
                    <a:lumMod val="75000"/>
                  </a:schemeClr>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5410BB-53B2-FE8C-6CDD-9EAA14A12B4A}"/>
              </a:ext>
            </a:extLst>
          </p:cNvPr>
          <p:cNvSpPr>
            <a:spLocks noGrp="1"/>
          </p:cNvSpPr>
          <p:nvPr>
            <p:ph type="body" sz="quarter" idx="3"/>
          </p:nvPr>
        </p:nvSpPr>
        <p:spPr>
          <a:xfrm>
            <a:off x="6172200" y="2193953"/>
            <a:ext cx="5183188" cy="529486"/>
          </a:xfrm>
        </p:spPr>
        <p:txBody>
          <a:bodyPr anchor="b"/>
          <a:lstStyle>
            <a:lvl1pPr marL="0" indent="0">
              <a:buNone/>
              <a:defRPr sz="2400" b="1" i="0">
                <a:solidFill>
                  <a:schemeClr val="accent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96C457-45BA-FC76-B509-E736DA1E98B1}"/>
              </a:ext>
            </a:extLst>
          </p:cNvPr>
          <p:cNvSpPr>
            <a:spLocks noGrp="1"/>
          </p:cNvSpPr>
          <p:nvPr>
            <p:ph sz="quarter" idx="4"/>
          </p:nvPr>
        </p:nvSpPr>
        <p:spPr>
          <a:xfrm>
            <a:off x="6172200" y="2723439"/>
            <a:ext cx="5183188" cy="2775278"/>
          </a:xfrm>
        </p:spPr>
        <p:txBody>
          <a:bodyPr/>
          <a:lstStyle>
            <a:lvl1pPr>
              <a:defRPr sz="2600" b="0" i="0">
                <a:solidFill>
                  <a:schemeClr val="tx1">
                    <a:lumMod val="75000"/>
                  </a:schemeClr>
                </a:solidFill>
                <a:latin typeface="Century Gothic" panose="020B0502020202020204" pitchFamily="34" charset="0"/>
              </a:defRPr>
            </a:lvl1pPr>
            <a:lvl2pPr>
              <a:defRPr b="0" i="0">
                <a:solidFill>
                  <a:schemeClr val="tx1">
                    <a:lumMod val="75000"/>
                  </a:schemeClr>
                </a:solidFill>
                <a:latin typeface="Century Gothic" panose="020B0502020202020204" pitchFamily="34" charset="0"/>
              </a:defRPr>
            </a:lvl2pPr>
            <a:lvl3pPr>
              <a:defRPr b="0" i="0">
                <a:solidFill>
                  <a:schemeClr val="tx1">
                    <a:lumMod val="75000"/>
                  </a:schemeClr>
                </a:solidFill>
                <a:latin typeface="Century Gothic" panose="020B0502020202020204" pitchFamily="34" charset="0"/>
              </a:defRPr>
            </a:lvl3pPr>
            <a:lvl4pPr>
              <a:defRPr b="0" i="0">
                <a:solidFill>
                  <a:schemeClr val="tx1">
                    <a:lumMod val="75000"/>
                  </a:schemeClr>
                </a:solidFill>
                <a:latin typeface="Century Gothic" panose="020B0502020202020204" pitchFamily="34" charset="0"/>
              </a:defRPr>
            </a:lvl4pPr>
            <a:lvl5pPr>
              <a:defRPr b="0" i="0">
                <a:solidFill>
                  <a:schemeClr val="tx1">
                    <a:lumMod val="75000"/>
                  </a:schemeClr>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CE88ECCA-E211-3D12-A8E5-3A181B76B7CD}"/>
              </a:ext>
            </a:extLst>
          </p:cNvPr>
          <p:cNvSpPr>
            <a:spLocks noGrp="1"/>
          </p:cNvSpPr>
          <p:nvPr>
            <p:ph type="title"/>
          </p:nvPr>
        </p:nvSpPr>
        <p:spPr>
          <a:xfrm>
            <a:off x="838200" y="1260786"/>
            <a:ext cx="10515600" cy="842847"/>
          </a:xfrm>
        </p:spPr>
        <p:txBody>
          <a:bodyPr anchor="b"/>
          <a:lstStyle>
            <a:lvl1pPr>
              <a:defRPr b="1" i="0">
                <a:solidFill>
                  <a:schemeClr val="accent1">
                    <a:lumMod val="75000"/>
                  </a:schemeClr>
                </a:solidFill>
                <a:latin typeface="Century Gothic" panose="020B0502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E23A7FC6-942E-0083-7C60-6CB0F9FBAA6D}"/>
              </a:ext>
            </a:extLst>
          </p:cNvPr>
          <p:cNvPicPr>
            <a:picLocks noChangeAspect="1"/>
          </p:cNvPicPr>
          <p:nvPr/>
        </p:nvPicPr>
        <p:blipFill>
          <a:blip r:embed="rId2"/>
          <a:stretch>
            <a:fillRect/>
          </a:stretch>
        </p:blipFill>
        <p:spPr>
          <a:xfrm>
            <a:off x="838200" y="5735176"/>
            <a:ext cx="738921" cy="719128"/>
          </a:xfrm>
          <a:prstGeom prst="rect">
            <a:avLst/>
          </a:prstGeom>
        </p:spPr>
      </p:pic>
      <p:sp>
        <p:nvSpPr>
          <p:cNvPr id="12" name="TextBox 11">
            <a:extLst>
              <a:ext uri="{FF2B5EF4-FFF2-40B4-BE49-F238E27FC236}">
                <a16:creationId xmlns:a16="http://schemas.microsoft.com/office/drawing/2014/main" id="{2CF35152-9D5C-24B6-9FF5-E9C5301A2C2C}"/>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accent1"/>
                </a:solidFill>
                <a:latin typeface="Century Gothic" panose="020B0502020202020204" pitchFamily="34" charset="0"/>
                <a:cs typeface="Futura Medium" panose="020B0602020204020303" pitchFamily="34" charset="-79"/>
              </a:rPr>
              <a:t>ChildrensMentalHealthMatters.org</a:t>
            </a:r>
            <a:r>
              <a:rPr lang="en-US" sz="1200" b="1" i="0" spc="0" baseline="0">
                <a:solidFill>
                  <a:schemeClr val="accent1"/>
                </a:solidFill>
                <a:latin typeface="Century Gothic" panose="020B0502020202020204" pitchFamily="34" charset="0"/>
                <a:cs typeface="Futura Medium" panose="020B0602020204020303" pitchFamily="34" charset="-79"/>
              </a:rPr>
              <a:t> | </a:t>
            </a:r>
            <a:r>
              <a:rPr lang="en-US" sz="1200" b="1" i="0" spc="0" baseline="0" err="1">
                <a:solidFill>
                  <a:schemeClr val="accent1"/>
                </a:solidFill>
                <a:latin typeface="Century Gothic" panose="020B0502020202020204" pitchFamily="34" charset="0"/>
                <a:cs typeface="Futura Medium" panose="020B0602020204020303" pitchFamily="34" charset="-79"/>
              </a:rPr>
              <a:t>MHAMD.org</a:t>
            </a:r>
            <a:endParaRPr lang="en-US" sz="1200" b="1" i="0" spc="0" baseline="0">
              <a:solidFill>
                <a:schemeClr val="accent1"/>
              </a:solidFill>
              <a:latin typeface="Century Gothic" panose="020B0502020202020204" pitchFamily="34" charset="0"/>
              <a:cs typeface="Futura Medium" panose="020B0602020204020303" pitchFamily="34" charset="-79"/>
            </a:endParaRPr>
          </a:p>
        </p:txBody>
      </p:sp>
      <p:pic>
        <p:nvPicPr>
          <p:cNvPr id="13" name="Picture 12">
            <a:extLst>
              <a:ext uri="{FF2B5EF4-FFF2-40B4-BE49-F238E27FC236}">
                <a16:creationId xmlns:a16="http://schemas.microsoft.com/office/drawing/2014/main" id="{F5306A43-B9B4-5E9B-C99E-C27A59C23797}"/>
              </a:ext>
            </a:extLst>
          </p:cNvPr>
          <p:cNvPicPr>
            <a:picLocks noChangeAspect="1"/>
          </p:cNvPicPr>
          <p:nvPr/>
        </p:nvPicPr>
        <p:blipFill>
          <a:blip r:embed="rId3">
            <a:alphaModFix/>
          </a:blip>
          <a:stretch>
            <a:fillRect/>
          </a:stretch>
        </p:blipFill>
        <p:spPr>
          <a:xfrm rot="10298980">
            <a:off x="10820293" y="-969505"/>
            <a:ext cx="3392393" cy="3352946"/>
          </a:xfrm>
          <a:prstGeom prst="rect">
            <a:avLst/>
          </a:prstGeom>
        </p:spPr>
      </p:pic>
      <p:pic>
        <p:nvPicPr>
          <p:cNvPr id="14" name="Picture 13">
            <a:extLst>
              <a:ext uri="{FF2B5EF4-FFF2-40B4-BE49-F238E27FC236}">
                <a16:creationId xmlns:a16="http://schemas.microsoft.com/office/drawing/2014/main" id="{4A670EEB-6025-F568-7E53-2FAC88AABDC4}"/>
              </a:ext>
            </a:extLst>
          </p:cNvPr>
          <p:cNvPicPr>
            <a:picLocks noChangeAspect="1"/>
          </p:cNvPicPr>
          <p:nvPr/>
        </p:nvPicPr>
        <p:blipFill>
          <a:blip r:embed="rId4">
            <a:alphaModFix/>
          </a:blip>
          <a:stretch>
            <a:fillRect/>
          </a:stretch>
        </p:blipFill>
        <p:spPr>
          <a:xfrm rot="13345112">
            <a:off x="-757636" y="-1066990"/>
            <a:ext cx="1696195" cy="1751421"/>
          </a:xfrm>
          <a:prstGeom prst="rect">
            <a:avLst/>
          </a:prstGeom>
        </p:spPr>
      </p:pic>
      <p:pic>
        <p:nvPicPr>
          <p:cNvPr id="15" name="Picture 14">
            <a:extLst>
              <a:ext uri="{FF2B5EF4-FFF2-40B4-BE49-F238E27FC236}">
                <a16:creationId xmlns:a16="http://schemas.microsoft.com/office/drawing/2014/main" id="{583D50EF-B1BE-DE5A-6FB4-238311995051}"/>
              </a:ext>
            </a:extLst>
          </p:cNvPr>
          <p:cNvPicPr>
            <a:picLocks noChangeAspect="1"/>
          </p:cNvPicPr>
          <p:nvPr/>
        </p:nvPicPr>
        <p:blipFill>
          <a:blip r:embed="rId5">
            <a:alphaModFix/>
          </a:blip>
          <a:stretch>
            <a:fillRect/>
          </a:stretch>
        </p:blipFill>
        <p:spPr>
          <a:xfrm rot="12073082">
            <a:off x="8479618" y="-2543031"/>
            <a:ext cx="3431839" cy="3321389"/>
          </a:xfrm>
          <a:prstGeom prst="rect">
            <a:avLst/>
          </a:prstGeom>
        </p:spPr>
      </p:pic>
      <p:pic>
        <p:nvPicPr>
          <p:cNvPr id="16" name="Picture 15">
            <a:extLst>
              <a:ext uri="{FF2B5EF4-FFF2-40B4-BE49-F238E27FC236}">
                <a16:creationId xmlns:a16="http://schemas.microsoft.com/office/drawing/2014/main" id="{3B469F27-604A-84A9-6A3B-EC91CFDD3EE8}"/>
              </a:ext>
            </a:extLst>
          </p:cNvPr>
          <p:cNvPicPr>
            <a:picLocks noChangeAspect="1"/>
          </p:cNvPicPr>
          <p:nvPr/>
        </p:nvPicPr>
        <p:blipFill>
          <a:blip r:embed="rId6">
            <a:alphaModFix/>
          </a:blip>
          <a:stretch>
            <a:fillRect/>
          </a:stretch>
        </p:blipFill>
        <p:spPr>
          <a:xfrm rot="579864">
            <a:off x="11542547" y="6125986"/>
            <a:ext cx="1704085" cy="1759311"/>
          </a:xfrm>
          <a:prstGeom prst="rect">
            <a:avLst/>
          </a:prstGeom>
        </p:spPr>
      </p:pic>
    </p:spTree>
    <p:extLst>
      <p:ext uri="{BB962C8B-B14F-4D97-AF65-F5344CB8AC3E}">
        <p14:creationId xmlns:p14="http://schemas.microsoft.com/office/powerpoint/2010/main" val="135555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mparison">
    <p:bg>
      <p:bgPr>
        <a:gradFill>
          <a:gsLst>
            <a:gs pos="0">
              <a:schemeClr val="accent1"/>
            </a:gs>
            <a:gs pos="98000">
              <a:schemeClr val="tx2"/>
            </a:gs>
          </a:gsLst>
          <a:lin ang="270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B645AC-F4E8-A9CD-DE87-CAC4A30CD978}"/>
              </a:ext>
            </a:extLst>
          </p:cNvPr>
          <p:cNvSpPr>
            <a:spLocks noGrp="1"/>
          </p:cNvSpPr>
          <p:nvPr>
            <p:ph type="body" idx="1"/>
          </p:nvPr>
        </p:nvSpPr>
        <p:spPr>
          <a:xfrm>
            <a:off x="839788" y="1967767"/>
            <a:ext cx="5157787" cy="823912"/>
          </a:xfrm>
        </p:spPr>
        <p:txBody>
          <a:bodyPr anchor="b"/>
          <a:lstStyle>
            <a:lvl1pPr marL="0" indent="0">
              <a:buNone/>
              <a:defRPr sz="2400" b="1" i="0">
                <a:solidFill>
                  <a:schemeClr val="bg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6A2438-6E9F-CB70-95CD-17AAAE125C4C}"/>
              </a:ext>
            </a:extLst>
          </p:cNvPr>
          <p:cNvSpPr>
            <a:spLocks noGrp="1"/>
          </p:cNvSpPr>
          <p:nvPr>
            <p:ph sz="half" idx="2"/>
          </p:nvPr>
        </p:nvSpPr>
        <p:spPr>
          <a:xfrm>
            <a:off x="839788" y="2791679"/>
            <a:ext cx="5157787" cy="2776609"/>
          </a:xfrm>
        </p:spPr>
        <p:txBody>
          <a:bodyPr/>
          <a:lstStyle>
            <a:lvl1pPr>
              <a:defRPr sz="2600" b="0" i="0">
                <a:solidFill>
                  <a:schemeClr val="bg2"/>
                </a:solidFill>
                <a:latin typeface="Century Gothic" panose="020B0502020202020204" pitchFamily="34" charset="0"/>
              </a:defRPr>
            </a:lvl1pPr>
            <a:lvl2pPr>
              <a:defRPr b="0" i="0">
                <a:solidFill>
                  <a:schemeClr val="bg2"/>
                </a:solidFill>
                <a:latin typeface="Century Gothic" panose="020B0502020202020204" pitchFamily="34" charset="0"/>
              </a:defRPr>
            </a:lvl2pPr>
            <a:lvl3pPr>
              <a:defRPr b="0" i="0">
                <a:solidFill>
                  <a:schemeClr val="bg2"/>
                </a:solidFill>
                <a:latin typeface="Century Gothic" panose="020B0502020202020204" pitchFamily="34" charset="0"/>
              </a:defRPr>
            </a:lvl3pPr>
            <a:lvl4pPr>
              <a:defRPr b="0" i="0">
                <a:solidFill>
                  <a:schemeClr val="bg2"/>
                </a:solidFill>
                <a:latin typeface="Century Gothic" panose="020B0502020202020204" pitchFamily="34" charset="0"/>
              </a:defRPr>
            </a:lvl4pPr>
            <a:lvl5pPr>
              <a:defRPr b="0" i="0">
                <a:solidFill>
                  <a:schemeClr val="bg2"/>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5410BB-53B2-FE8C-6CDD-9EAA14A12B4A}"/>
              </a:ext>
            </a:extLst>
          </p:cNvPr>
          <p:cNvSpPr>
            <a:spLocks noGrp="1"/>
          </p:cNvSpPr>
          <p:nvPr>
            <p:ph type="body" sz="quarter" idx="3"/>
          </p:nvPr>
        </p:nvSpPr>
        <p:spPr>
          <a:xfrm>
            <a:off x="6172200" y="1967767"/>
            <a:ext cx="5183188" cy="823912"/>
          </a:xfrm>
        </p:spPr>
        <p:txBody>
          <a:bodyPr anchor="b"/>
          <a:lstStyle>
            <a:lvl1pPr marL="0" indent="0">
              <a:buNone/>
              <a:defRPr sz="2400" b="1" i="0">
                <a:solidFill>
                  <a:schemeClr val="bg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96C457-45BA-FC76-B509-E736DA1E98B1}"/>
              </a:ext>
            </a:extLst>
          </p:cNvPr>
          <p:cNvSpPr>
            <a:spLocks noGrp="1"/>
          </p:cNvSpPr>
          <p:nvPr>
            <p:ph sz="quarter" idx="4"/>
          </p:nvPr>
        </p:nvSpPr>
        <p:spPr>
          <a:xfrm>
            <a:off x="6172200" y="2791679"/>
            <a:ext cx="5183188" cy="2775278"/>
          </a:xfrm>
        </p:spPr>
        <p:txBody>
          <a:bodyPr/>
          <a:lstStyle>
            <a:lvl1pPr>
              <a:defRPr sz="2600" b="0" i="0">
                <a:solidFill>
                  <a:schemeClr val="bg1"/>
                </a:solidFill>
                <a:latin typeface="Century Gothic" panose="020B0502020202020204" pitchFamily="34" charset="0"/>
              </a:defRPr>
            </a:lvl1pPr>
            <a:lvl2pPr>
              <a:defRPr b="0" i="0">
                <a:solidFill>
                  <a:schemeClr val="bg1"/>
                </a:solidFill>
                <a:latin typeface="Century Gothic" panose="020B0502020202020204" pitchFamily="34" charset="0"/>
              </a:defRPr>
            </a:lvl2pPr>
            <a:lvl3pPr>
              <a:defRPr b="0" i="0">
                <a:solidFill>
                  <a:schemeClr val="bg1"/>
                </a:solidFill>
                <a:latin typeface="Century Gothic" panose="020B0502020202020204" pitchFamily="34" charset="0"/>
              </a:defRPr>
            </a:lvl3pPr>
            <a:lvl4pPr>
              <a:defRPr b="0" i="0">
                <a:solidFill>
                  <a:schemeClr val="bg1"/>
                </a:solidFill>
                <a:latin typeface="Century Gothic" panose="020B0502020202020204" pitchFamily="34" charset="0"/>
              </a:defRPr>
            </a:lvl4pPr>
            <a:lvl5pPr>
              <a:defRPr b="0" i="0">
                <a:solidFill>
                  <a:schemeClr val="bg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CE88ECCA-E211-3D12-A8E5-3A181B76B7CD}"/>
              </a:ext>
            </a:extLst>
          </p:cNvPr>
          <p:cNvSpPr>
            <a:spLocks noGrp="1"/>
          </p:cNvSpPr>
          <p:nvPr>
            <p:ph type="title"/>
          </p:nvPr>
        </p:nvSpPr>
        <p:spPr>
          <a:xfrm>
            <a:off x="838200" y="1020224"/>
            <a:ext cx="10515600" cy="842847"/>
          </a:xfrm>
        </p:spPr>
        <p:txBody>
          <a:bodyPr anchor="b"/>
          <a:lstStyle>
            <a:lvl1pPr>
              <a:defRPr b="1" i="0">
                <a:solidFill>
                  <a:schemeClr val="bg1"/>
                </a:solidFill>
                <a:latin typeface="Century Gothic" panose="020B0502020202020204" pitchFamily="34" charset="0"/>
              </a:defRPr>
            </a:lvl1pPr>
          </a:lstStyle>
          <a:p>
            <a:r>
              <a:rPr lang="en-US"/>
              <a:t>Click to edit Master title style</a:t>
            </a:r>
          </a:p>
        </p:txBody>
      </p:sp>
      <p:pic>
        <p:nvPicPr>
          <p:cNvPr id="13" name="Picture 12">
            <a:extLst>
              <a:ext uri="{FF2B5EF4-FFF2-40B4-BE49-F238E27FC236}">
                <a16:creationId xmlns:a16="http://schemas.microsoft.com/office/drawing/2014/main" id="{F5306A43-B9B4-5E9B-C99E-C27A59C23797}"/>
              </a:ext>
            </a:extLst>
          </p:cNvPr>
          <p:cNvPicPr>
            <a:picLocks noChangeAspect="1"/>
          </p:cNvPicPr>
          <p:nvPr/>
        </p:nvPicPr>
        <p:blipFill>
          <a:blip r:embed="rId2">
            <a:alphaModFix/>
          </a:blip>
          <a:stretch>
            <a:fillRect/>
          </a:stretch>
        </p:blipFill>
        <p:spPr>
          <a:xfrm rot="10298980">
            <a:off x="10820293" y="-969505"/>
            <a:ext cx="3392393" cy="3352946"/>
          </a:xfrm>
          <a:prstGeom prst="rect">
            <a:avLst/>
          </a:prstGeom>
        </p:spPr>
      </p:pic>
      <p:pic>
        <p:nvPicPr>
          <p:cNvPr id="14" name="Picture 13">
            <a:extLst>
              <a:ext uri="{FF2B5EF4-FFF2-40B4-BE49-F238E27FC236}">
                <a16:creationId xmlns:a16="http://schemas.microsoft.com/office/drawing/2014/main" id="{4A670EEB-6025-F568-7E53-2FAC88AABDC4}"/>
              </a:ext>
            </a:extLst>
          </p:cNvPr>
          <p:cNvPicPr>
            <a:picLocks noChangeAspect="1"/>
          </p:cNvPicPr>
          <p:nvPr/>
        </p:nvPicPr>
        <p:blipFill>
          <a:blip r:embed="rId3">
            <a:alphaModFix/>
          </a:blip>
          <a:stretch>
            <a:fillRect/>
          </a:stretch>
        </p:blipFill>
        <p:spPr>
          <a:xfrm rot="13345112">
            <a:off x="-757636" y="-1066990"/>
            <a:ext cx="1696195" cy="1751421"/>
          </a:xfrm>
          <a:prstGeom prst="rect">
            <a:avLst/>
          </a:prstGeom>
        </p:spPr>
      </p:pic>
      <p:pic>
        <p:nvPicPr>
          <p:cNvPr id="15" name="Picture 14">
            <a:extLst>
              <a:ext uri="{FF2B5EF4-FFF2-40B4-BE49-F238E27FC236}">
                <a16:creationId xmlns:a16="http://schemas.microsoft.com/office/drawing/2014/main" id="{583D50EF-B1BE-DE5A-6FB4-238311995051}"/>
              </a:ext>
            </a:extLst>
          </p:cNvPr>
          <p:cNvPicPr>
            <a:picLocks noChangeAspect="1"/>
          </p:cNvPicPr>
          <p:nvPr/>
        </p:nvPicPr>
        <p:blipFill>
          <a:blip r:embed="rId4">
            <a:alphaModFix/>
          </a:blip>
          <a:stretch>
            <a:fillRect/>
          </a:stretch>
        </p:blipFill>
        <p:spPr>
          <a:xfrm rot="12073082">
            <a:off x="8479618" y="-2543031"/>
            <a:ext cx="3431839" cy="3321389"/>
          </a:xfrm>
          <a:prstGeom prst="rect">
            <a:avLst/>
          </a:prstGeom>
        </p:spPr>
      </p:pic>
      <p:pic>
        <p:nvPicPr>
          <p:cNvPr id="16" name="Picture 15">
            <a:extLst>
              <a:ext uri="{FF2B5EF4-FFF2-40B4-BE49-F238E27FC236}">
                <a16:creationId xmlns:a16="http://schemas.microsoft.com/office/drawing/2014/main" id="{3B469F27-604A-84A9-6A3B-EC91CFDD3EE8}"/>
              </a:ext>
            </a:extLst>
          </p:cNvPr>
          <p:cNvPicPr>
            <a:picLocks noChangeAspect="1"/>
          </p:cNvPicPr>
          <p:nvPr/>
        </p:nvPicPr>
        <p:blipFill>
          <a:blip r:embed="rId5">
            <a:alphaModFix/>
          </a:blip>
          <a:stretch>
            <a:fillRect/>
          </a:stretch>
        </p:blipFill>
        <p:spPr>
          <a:xfrm rot="579864">
            <a:off x="11542547" y="6125986"/>
            <a:ext cx="1704085" cy="1759311"/>
          </a:xfrm>
          <a:prstGeom prst="rect">
            <a:avLst/>
          </a:prstGeom>
        </p:spPr>
      </p:pic>
      <p:sp>
        <p:nvSpPr>
          <p:cNvPr id="2" name="TextBox 1">
            <a:extLst>
              <a:ext uri="{FF2B5EF4-FFF2-40B4-BE49-F238E27FC236}">
                <a16:creationId xmlns:a16="http://schemas.microsoft.com/office/drawing/2014/main" id="{401F8CD1-771D-A913-93F3-96199F65951E}"/>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rPr>
              <a:t>ChildrensMentalHealthMatters.org</a:t>
            </a:r>
            <a:r>
              <a:rPr lang="en-US" sz="1200" b="1" i="0" spc="0" baseline="0">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rPr>
              <a:t> | </a:t>
            </a:r>
            <a:r>
              <a:rPr lang="en-US" sz="1200" b="1" i="0" spc="0" baseline="0" err="1">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rPr>
              <a:t>MHAMD.org</a:t>
            </a:r>
            <a:endParaRPr lang="en-US" sz="1200" b="1" i="0" spc="0" baseline="0">
              <a:solidFill>
                <a:schemeClr val="bg1"/>
              </a:solidFill>
              <a:latin typeface="Century Gothic" panose="020B0502020202020204" pitchFamily="34" charset="0"/>
              <a:ea typeface="HELVETICA NEUE MEDIUM" panose="02000503000000020004" pitchFamily="2" charset="0"/>
              <a:cs typeface="HELVETICA NEUE MEDIUM" panose="02000503000000020004" pitchFamily="2" charset="0"/>
            </a:endParaRPr>
          </a:p>
        </p:txBody>
      </p:sp>
      <p:pic>
        <p:nvPicPr>
          <p:cNvPr id="7" name="Picture 6">
            <a:extLst>
              <a:ext uri="{FF2B5EF4-FFF2-40B4-BE49-F238E27FC236}">
                <a16:creationId xmlns:a16="http://schemas.microsoft.com/office/drawing/2014/main" id="{DCE9907F-6F32-F662-693E-A79A8B726637}"/>
              </a:ext>
            </a:extLst>
          </p:cNvPr>
          <p:cNvPicPr>
            <a:picLocks noChangeAspect="1"/>
          </p:cNvPicPr>
          <p:nvPr/>
        </p:nvPicPr>
        <p:blipFill>
          <a:blip r:embed="rId6"/>
          <a:stretch>
            <a:fillRect/>
          </a:stretch>
        </p:blipFill>
        <p:spPr>
          <a:xfrm>
            <a:off x="831850" y="5735176"/>
            <a:ext cx="738921" cy="719128"/>
          </a:xfrm>
          <a:prstGeom prst="rect">
            <a:avLst/>
          </a:prstGeom>
        </p:spPr>
      </p:pic>
    </p:spTree>
    <p:extLst>
      <p:ext uri="{BB962C8B-B14F-4D97-AF65-F5344CB8AC3E}">
        <p14:creationId xmlns:p14="http://schemas.microsoft.com/office/powerpoint/2010/main" val="31001512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BD5A-508D-2D90-B9AE-9126BCF064F2}"/>
              </a:ext>
            </a:extLst>
          </p:cNvPr>
          <p:cNvSpPr>
            <a:spLocks noGrp="1"/>
          </p:cNvSpPr>
          <p:nvPr>
            <p:ph type="title"/>
          </p:nvPr>
        </p:nvSpPr>
        <p:spPr>
          <a:xfrm>
            <a:off x="838200" y="951979"/>
            <a:ext cx="10515600" cy="1325563"/>
          </a:xfrm>
        </p:spPr>
        <p:txBody>
          <a:bodyPr/>
          <a:lstStyle>
            <a:lvl1pPr>
              <a:defRPr b="0" i="0">
                <a:solidFill>
                  <a:schemeClr val="tx1">
                    <a:lumMod val="75000"/>
                  </a:schemeClr>
                </a:solidFill>
                <a:latin typeface="Century Gothic" panose="020B0502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DAE278E7-7354-DDCC-0CA8-88F4F4D4EB42}"/>
              </a:ext>
            </a:extLst>
          </p:cNvPr>
          <p:cNvPicPr>
            <a:picLocks noChangeAspect="1"/>
          </p:cNvPicPr>
          <p:nvPr/>
        </p:nvPicPr>
        <p:blipFill>
          <a:blip r:embed="rId2"/>
          <a:stretch>
            <a:fillRect/>
          </a:stretch>
        </p:blipFill>
        <p:spPr>
          <a:xfrm>
            <a:off x="838200" y="5735176"/>
            <a:ext cx="738921" cy="719128"/>
          </a:xfrm>
          <a:prstGeom prst="rect">
            <a:avLst/>
          </a:prstGeom>
        </p:spPr>
      </p:pic>
      <p:sp>
        <p:nvSpPr>
          <p:cNvPr id="7" name="TextBox 6">
            <a:extLst>
              <a:ext uri="{FF2B5EF4-FFF2-40B4-BE49-F238E27FC236}">
                <a16:creationId xmlns:a16="http://schemas.microsoft.com/office/drawing/2014/main" id="{6D58767C-9952-64E9-8456-F60C39F76AED}"/>
              </a:ext>
            </a:extLst>
          </p:cNvPr>
          <p:cNvSpPr txBox="1"/>
          <p:nvPr/>
        </p:nvSpPr>
        <p:spPr>
          <a:xfrm>
            <a:off x="7707552" y="6094740"/>
            <a:ext cx="3783408" cy="276999"/>
          </a:xfrm>
          <a:prstGeom prst="rect">
            <a:avLst/>
          </a:prstGeom>
          <a:noFill/>
        </p:spPr>
        <p:txBody>
          <a:bodyPr wrap="none" rtlCol="0">
            <a:spAutoFit/>
          </a:bodyPr>
          <a:lstStyle/>
          <a:p>
            <a:pPr algn="r"/>
            <a:r>
              <a:rPr lang="en-US" sz="1200" b="1" i="0" spc="0" baseline="0" err="1">
                <a:solidFill>
                  <a:schemeClr val="accent1"/>
                </a:solidFill>
                <a:latin typeface="Century Gothic" panose="020B0502020202020204" pitchFamily="34" charset="0"/>
                <a:cs typeface="Futura Medium" panose="020B0602020204020303" pitchFamily="34" charset="-79"/>
              </a:rPr>
              <a:t>ChildrensMentalHealthMatters.org</a:t>
            </a:r>
            <a:r>
              <a:rPr lang="en-US" sz="1200" b="1" i="0" spc="0" baseline="0">
                <a:solidFill>
                  <a:schemeClr val="accent1"/>
                </a:solidFill>
                <a:latin typeface="Century Gothic" panose="020B0502020202020204" pitchFamily="34" charset="0"/>
                <a:cs typeface="Futura Medium" panose="020B0602020204020303" pitchFamily="34" charset="-79"/>
              </a:rPr>
              <a:t> | </a:t>
            </a:r>
            <a:r>
              <a:rPr lang="en-US" sz="1200" b="1" i="0" spc="0" baseline="0" err="1">
                <a:solidFill>
                  <a:schemeClr val="accent1"/>
                </a:solidFill>
                <a:latin typeface="Century Gothic" panose="020B0502020202020204" pitchFamily="34" charset="0"/>
                <a:cs typeface="Futura Medium" panose="020B0602020204020303" pitchFamily="34" charset="-79"/>
              </a:rPr>
              <a:t>MHAMD.org</a:t>
            </a:r>
            <a:endParaRPr lang="en-US" sz="1200" b="1" i="0" spc="0" baseline="0">
              <a:solidFill>
                <a:schemeClr val="accent1"/>
              </a:solidFill>
              <a:latin typeface="Century Gothic" panose="020B0502020202020204" pitchFamily="34" charset="0"/>
              <a:cs typeface="Futura Medium" panose="020B0602020204020303" pitchFamily="34" charset="-79"/>
            </a:endParaRPr>
          </a:p>
        </p:txBody>
      </p:sp>
    </p:spTree>
    <p:extLst>
      <p:ext uri="{BB962C8B-B14F-4D97-AF65-F5344CB8AC3E}">
        <p14:creationId xmlns:p14="http://schemas.microsoft.com/office/powerpoint/2010/main" val="52515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E49FB3-EFC0-F7B1-4288-F78C837E69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59250-4BE0-7305-A5F5-F763B97EC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87216-C8C0-9943-584D-042D43941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A38F49-B3E2-4BF0-BEC7-C30D34ABBB8D}" type="datetime1">
              <a:rPr lang="en-US" smtClean="0"/>
              <a:t>12/18/2025</a:t>
            </a:fld>
            <a:endParaRPr lang="en-US"/>
          </a:p>
        </p:txBody>
      </p:sp>
      <p:sp>
        <p:nvSpPr>
          <p:cNvPr id="5" name="Footer Placeholder 4">
            <a:extLst>
              <a:ext uri="{FF2B5EF4-FFF2-40B4-BE49-F238E27FC236}">
                <a16:creationId xmlns:a16="http://schemas.microsoft.com/office/drawing/2014/main" id="{73ACF5DD-D0B3-1D03-AEF3-DE6471D22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4F82D85E-05CE-A51D-B704-24F3FB1A13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27707711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39" r:id="rId19"/>
    <p:sldLayoutId id="2147483741" r:id="rId20"/>
    <p:sldLayoutId id="2147483694" r:id="rId21"/>
    <p:sldLayoutId id="2147483695" r:id="rId22"/>
    <p:sldLayoutId id="2147483702" r:id="rId23"/>
    <p:sldLayoutId id="2147483703" r:id="rId24"/>
    <p:sldLayoutId id="2147483707" r:id="rId25"/>
    <p:sldLayoutId id="2147483709" r:id="rId26"/>
    <p:sldLayoutId id="2147483710" r:id="rId2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mindful.org/7-things-mindful-families-do-differently/" TargetMode="External"/><Relationship Id="rId3" Type="http://schemas.openxmlformats.org/officeDocument/2006/relationships/hyperlink" Target="https://www.freemindfulness.org/download" TargetMode="External"/><Relationship Id="rId7" Type="http://schemas.openxmlformats.org/officeDocument/2006/relationships/hyperlink" Target="https://www.mhamd.org/wp-content/uploads/2019/11/MH-Later-in-Life-Manual-Edits-Edits_2019-final-edition.pdf"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caring.com/caregivers/burnout/" TargetMode="External"/><Relationship Id="rId5" Type="http://schemas.openxmlformats.org/officeDocument/2006/relationships/hyperlink" Target="NULL" TargetMode="External"/><Relationship Id="rId4" Type="http://schemas.openxmlformats.org/officeDocument/2006/relationships/hyperlink" Target="https://www.childrensmentalhealthmatters.org/files/2019/11/FRK_AL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focusing.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A1B04D-5B19-9485-5753-037127603A21}"/>
              </a:ext>
            </a:extLst>
          </p:cNvPr>
          <p:cNvSpPr>
            <a:spLocks noGrp="1"/>
          </p:cNvSpPr>
          <p:nvPr>
            <p:ph type="ctrTitle"/>
          </p:nvPr>
        </p:nvSpPr>
        <p:spPr/>
        <p:txBody>
          <a:bodyPr>
            <a:normAutofit/>
          </a:bodyPr>
          <a:lstStyle/>
          <a:p>
            <a:r>
              <a:rPr lang="en-US" sz="5400" dirty="0"/>
              <a:t>Managing Holiday Stress</a:t>
            </a:r>
          </a:p>
        </p:txBody>
      </p:sp>
      <p:sp>
        <p:nvSpPr>
          <p:cNvPr id="3" name="Subtitle 2">
            <a:extLst>
              <a:ext uri="{FF2B5EF4-FFF2-40B4-BE49-F238E27FC236}">
                <a16:creationId xmlns:a16="http://schemas.microsoft.com/office/drawing/2014/main" id="{C79B7FB6-D2A8-31A9-1124-19519B9BB1FD}"/>
              </a:ext>
            </a:extLst>
          </p:cNvPr>
          <p:cNvSpPr>
            <a:spLocks noGrp="1"/>
          </p:cNvSpPr>
          <p:nvPr>
            <p:ph type="subTitle" idx="1"/>
          </p:nvPr>
        </p:nvSpPr>
        <p:spPr/>
        <p:txBody>
          <a:bodyPr anchor="t">
            <a:normAutofit/>
          </a:bodyPr>
          <a:lstStyle/>
          <a:p>
            <a:pPr algn="r">
              <a:lnSpc>
                <a:spcPct val="100000"/>
              </a:lnSpc>
            </a:pPr>
            <a:r>
              <a:rPr lang="en-US" sz="1600">
                <a:latin typeface="Aptos Display"/>
              </a:rPr>
              <a:t>Rony </a:t>
            </a:r>
            <a:r>
              <a:rPr lang="en-US" sz="1600" err="1">
                <a:latin typeface="Aptos Display"/>
              </a:rPr>
              <a:t>Ngamliya</a:t>
            </a:r>
            <a:r>
              <a:rPr lang="en-US" sz="1600">
                <a:latin typeface="Aptos Display"/>
              </a:rPr>
              <a:t>-Ndam and Angie McRae</a:t>
            </a:r>
          </a:p>
          <a:p>
            <a:pPr algn="r">
              <a:lnSpc>
                <a:spcPct val="100000"/>
              </a:lnSpc>
            </a:pPr>
            <a:r>
              <a:rPr lang="en-US" sz="1600" dirty="0">
                <a:latin typeface="Aptos Display" panose="020B0004020202020204" pitchFamily="34" charset="0"/>
              </a:rPr>
              <a:t>Healthy New Moms and Children’s Mental Health Matters</a:t>
            </a:r>
          </a:p>
        </p:txBody>
      </p:sp>
    </p:spTree>
    <p:extLst>
      <p:ext uri="{BB962C8B-B14F-4D97-AF65-F5344CB8AC3E}">
        <p14:creationId xmlns:p14="http://schemas.microsoft.com/office/powerpoint/2010/main" val="79538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FF4E-ED7C-22FC-B032-F87DDA13B8D9}"/>
              </a:ext>
            </a:extLst>
          </p:cNvPr>
          <p:cNvSpPr>
            <a:spLocks noGrp="1"/>
          </p:cNvSpPr>
          <p:nvPr>
            <p:ph type="title"/>
          </p:nvPr>
        </p:nvSpPr>
        <p:spPr>
          <a:xfrm>
            <a:off x="838200" y="4685551"/>
            <a:ext cx="10811301" cy="825146"/>
          </a:xfrm>
        </p:spPr>
        <p:txBody>
          <a:bodyPr vert="horz" lIns="91440" tIns="45720" rIns="91440" bIns="45720" rtlCol="0" anchor="ctr">
            <a:noAutofit/>
          </a:bodyPr>
          <a:lstStyle/>
          <a:p>
            <a:r>
              <a:rPr lang="en-US" sz="2000" i="1">
                <a:latin typeface="Century Gothic"/>
              </a:rPr>
              <a:t>Encourage support when stress affects daily life, symptoms last over two weeks, or feelings of hopelessness or self-harm arise—seeking help is a sign of strength.</a:t>
            </a:r>
            <a:endParaRPr lang="en-US" sz="2000" i="1"/>
          </a:p>
        </p:txBody>
      </p:sp>
      <p:sp>
        <p:nvSpPr>
          <p:cNvPr id="9" name="Content Placeholder 8">
            <a:extLst>
              <a:ext uri="{FF2B5EF4-FFF2-40B4-BE49-F238E27FC236}">
                <a16:creationId xmlns:a16="http://schemas.microsoft.com/office/drawing/2014/main" id="{0A84E2DA-69D1-C119-6D90-96E49EC4702C}"/>
              </a:ext>
            </a:extLst>
          </p:cNvPr>
          <p:cNvSpPr>
            <a:spLocks noGrp="1"/>
          </p:cNvSpPr>
          <p:nvPr>
            <p:ph idx="1"/>
          </p:nvPr>
        </p:nvSpPr>
        <p:spPr>
          <a:xfrm>
            <a:off x="838200" y="2267814"/>
            <a:ext cx="10299511" cy="3077402"/>
          </a:xfrm>
        </p:spPr>
        <p:txBody>
          <a:bodyPr vert="horz" lIns="91440" tIns="45720" rIns="91440" bIns="45720" rtlCol="0" anchor="t">
            <a:normAutofit/>
          </a:bodyPr>
          <a:lstStyle/>
          <a:p>
            <a:r>
              <a:rPr lang="en-US"/>
              <a:t>Lower expectations — “good enough” is enough</a:t>
            </a:r>
          </a:p>
          <a:p>
            <a:r>
              <a:rPr lang="en-US"/>
              <a:t>Maintain simple routines where possible</a:t>
            </a:r>
          </a:p>
          <a:p>
            <a:r>
              <a:rPr lang="en-US"/>
              <a:t>Say no without guilt</a:t>
            </a:r>
          </a:p>
          <a:p>
            <a:r>
              <a:rPr lang="en-US"/>
              <a:t>Build in small moments of rest or joy</a:t>
            </a:r>
          </a:p>
          <a:p>
            <a:r>
              <a:rPr lang="en-US"/>
              <a:t>Stay connected to at least one supportive person</a:t>
            </a:r>
          </a:p>
        </p:txBody>
      </p:sp>
      <p:sp>
        <p:nvSpPr>
          <p:cNvPr id="11" name="Title 3">
            <a:extLst>
              <a:ext uri="{FF2B5EF4-FFF2-40B4-BE49-F238E27FC236}">
                <a16:creationId xmlns:a16="http://schemas.microsoft.com/office/drawing/2014/main" id="{2EF63707-18E8-7E66-822F-CD25E36E489A}"/>
              </a:ext>
            </a:extLst>
          </p:cNvPr>
          <p:cNvSpPr txBox="1">
            <a:spLocks/>
          </p:cNvSpPr>
          <p:nvPr/>
        </p:nvSpPr>
        <p:spPr>
          <a:xfrm>
            <a:off x="838200" y="852805"/>
            <a:ext cx="7508789"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spc="-50" baseline="0">
                <a:solidFill>
                  <a:schemeClr val="tx2"/>
                </a:solidFill>
                <a:latin typeface="Century Gothic" panose="020B0502020202020204" pitchFamily="34" charset="0"/>
                <a:ea typeface="Helvetica Neue" panose="02000503000000020004" pitchFamily="2" charset="0"/>
                <a:cs typeface="Helvetica Neue" panose="02000503000000020004" pitchFamily="2" charset="0"/>
              </a:defRPr>
            </a:lvl1pPr>
          </a:lstStyle>
          <a:p>
            <a:r>
              <a:rPr lang="en-US" sz="3200">
                <a:latin typeface="Century Gothic"/>
              </a:rPr>
              <a:t>Support Strategies for Moms and When to Reach Out</a:t>
            </a:r>
            <a:endParaRPr lang="en-US"/>
          </a:p>
        </p:txBody>
      </p:sp>
    </p:spTree>
    <p:extLst>
      <p:ext uri="{BB962C8B-B14F-4D97-AF65-F5344CB8AC3E}">
        <p14:creationId xmlns:p14="http://schemas.microsoft.com/office/powerpoint/2010/main" val="28429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D7E28-B4ED-79FB-10A7-CB5307F9BABE}"/>
              </a:ext>
            </a:extLst>
          </p:cNvPr>
          <p:cNvSpPr>
            <a:spLocks noGrp="1"/>
          </p:cNvSpPr>
          <p:nvPr>
            <p:ph type="title"/>
          </p:nvPr>
        </p:nvSpPr>
        <p:spPr/>
        <p:txBody>
          <a:bodyPr>
            <a:normAutofit/>
          </a:bodyPr>
          <a:lstStyle/>
          <a:p>
            <a:r>
              <a:rPr lang="en-US" sz="4000" dirty="0"/>
              <a:t>Encouragement for Parents &amp; Caregivers</a:t>
            </a:r>
          </a:p>
        </p:txBody>
      </p:sp>
      <p:sp>
        <p:nvSpPr>
          <p:cNvPr id="4" name="Content Placeholder 4">
            <a:extLst>
              <a:ext uri="{FF2B5EF4-FFF2-40B4-BE49-F238E27FC236}">
                <a16:creationId xmlns:a16="http://schemas.microsoft.com/office/drawing/2014/main" id="{E3301483-6D2C-CF6A-3855-D32E259827DB}"/>
              </a:ext>
            </a:extLst>
          </p:cNvPr>
          <p:cNvSpPr>
            <a:spLocks noGrp="1"/>
          </p:cNvSpPr>
          <p:nvPr>
            <p:ph sz="half" idx="1"/>
          </p:nvPr>
        </p:nvSpPr>
        <p:spPr>
          <a:xfrm>
            <a:off x="881707" y="2612676"/>
            <a:ext cx="2689565" cy="3269974"/>
          </a:xfrm>
        </p:spPr>
        <p:txBody>
          <a:bodyPr>
            <a:normAutofit fontScale="55000" lnSpcReduction="20000"/>
          </a:bodyPr>
          <a:lstStyle/>
          <a:p>
            <a:pPr marL="0" indent="0">
              <a:buNone/>
            </a:pPr>
            <a:r>
              <a:rPr lang="en-US" b="1" dirty="0"/>
              <a:t>Create a To-Do List</a:t>
            </a:r>
          </a:p>
          <a:p>
            <a:r>
              <a:rPr lang="en-US" dirty="0"/>
              <a:t>List all tasks you need or want to accomplish.</a:t>
            </a:r>
          </a:p>
          <a:p>
            <a:r>
              <a:rPr lang="en-US" dirty="0"/>
              <a:t>Rank each task by priority</a:t>
            </a:r>
          </a:p>
          <a:p>
            <a:r>
              <a:rPr lang="en-US" dirty="0"/>
              <a:t>Rewrite the list with the highest priority at the top.</a:t>
            </a:r>
          </a:p>
          <a:p>
            <a:endParaRPr lang="en-US" dirty="0"/>
          </a:p>
        </p:txBody>
      </p:sp>
      <p:sp>
        <p:nvSpPr>
          <p:cNvPr id="5" name="Content Placeholder 5">
            <a:extLst>
              <a:ext uri="{FF2B5EF4-FFF2-40B4-BE49-F238E27FC236}">
                <a16:creationId xmlns:a16="http://schemas.microsoft.com/office/drawing/2014/main" id="{6281F6D4-F528-A207-FAA7-868B9A422113}"/>
              </a:ext>
            </a:extLst>
          </p:cNvPr>
          <p:cNvSpPr txBox="1">
            <a:spLocks/>
          </p:cNvSpPr>
          <p:nvPr/>
        </p:nvSpPr>
        <p:spPr>
          <a:xfrm>
            <a:off x="4442792" y="2617647"/>
            <a:ext cx="3263036" cy="298173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latin typeface="Century Gothic" panose="020B0502020202020204" pitchFamily="34" charset="0"/>
              </a:rPr>
              <a:t>Schedule Your Time</a:t>
            </a:r>
          </a:p>
          <a:p>
            <a:r>
              <a:rPr lang="en-US" sz="1500" dirty="0">
                <a:latin typeface="Century Gothic" panose="020B0502020202020204" pitchFamily="34" charset="0"/>
              </a:rPr>
              <a:t>Identify available time blocks in your day.</a:t>
            </a:r>
          </a:p>
          <a:p>
            <a:r>
              <a:rPr lang="en-US" sz="1500" dirty="0">
                <a:latin typeface="Century Gothic" panose="020B0502020202020204" pitchFamily="34" charset="0"/>
              </a:rPr>
              <a:t>Block time for essential tasks first.</a:t>
            </a:r>
          </a:p>
          <a:p>
            <a:r>
              <a:rPr lang="en-US" sz="1500" dirty="0">
                <a:latin typeface="Century Gothic" panose="020B0502020202020204" pitchFamily="34" charset="0"/>
              </a:rPr>
              <a:t>Schedule high-priority tasks next.</a:t>
            </a:r>
          </a:p>
          <a:p>
            <a:r>
              <a:rPr lang="en-US" sz="1500" dirty="0">
                <a:latin typeface="Century Gothic" panose="020B0502020202020204" pitchFamily="34" charset="0"/>
              </a:rPr>
              <a:t>Leave space for unexpected events.</a:t>
            </a:r>
          </a:p>
          <a:p>
            <a:r>
              <a:rPr lang="en-US" sz="1500" dirty="0">
                <a:latin typeface="Century Gothic" panose="020B0502020202020204" pitchFamily="34" charset="0"/>
              </a:rPr>
              <a:t>Fit in lower-priority or leisure activities last.</a:t>
            </a:r>
          </a:p>
          <a:p>
            <a:endParaRPr lang="en-US" dirty="0"/>
          </a:p>
        </p:txBody>
      </p:sp>
      <p:sp>
        <p:nvSpPr>
          <p:cNvPr id="7" name="Content Placeholder 3">
            <a:extLst>
              <a:ext uri="{FF2B5EF4-FFF2-40B4-BE49-F238E27FC236}">
                <a16:creationId xmlns:a16="http://schemas.microsoft.com/office/drawing/2014/main" id="{F80BBC1D-C3BF-1928-D158-B912B59B1A0B}"/>
              </a:ext>
            </a:extLst>
          </p:cNvPr>
          <p:cNvSpPr txBox="1">
            <a:spLocks/>
          </p:cNvSpPr>
          <p:nvPr/>
        </p:nvSpPr>
        <p:spPr>
          <a:xfrm>
            <a:off x="8070575" y="2582859"/>
            <a:ext cx="3263036" cy="32897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latin typeface="Century Gothic" panose="020B0502020202020204" pitchFamily="34" charset="0"/>
              </a:rPr>
              <a:t>End Procrastination</a:t>
            </a:r>
          </a:p>
          <a:p>
            <a:r>
              <a:rPr lang="en-US" sz="1400" dirty="0">
                <a:latin typeface="Century Gothic" panose="020B0502020202020204" pitchFamily="34" charset="0"/>
              </a:rPr>
              <a:t>Recognize It: Notice when you’re delaying tasks.</a:t>
            </a:r>
          </a:p>
          <a:p>
            <a:r>
              <a:rPr lang="en-US" sz="1400" dirty="0">
                <a:latin typeface="Century Gothic" panose="020B0502020202020204" pitchFamily="34" charset="0"/>
              </a:rPr>
              <a:t>Understand Why: Identify obstacles or fears causing procrastination.</a:t>
            </a:r>
          </a:p>
          <a:p>
            <a:r>
              <a:rPr lang="en-US" sz="1400" dirty="0">
                <a:latin typeface="Century Gothic" panose="020B0502020202020204" pitchFamily="34" charset="0"/>
              </a:rPr>
              <a:t>Take Action: Address the issue and move forward with small, concrete steps.</a:t>
            </a:r>
            <a:endParaRPr lang="en-US" dirty="0"/>
          </a:p>
        </p:txBody>
      </p:sp>
      <p:sp>
        <p:nvSpPr>
          <p:cNvPr id="8" name="TextBox 7">
            <a:extLst>
              <a:ext uri="{FF2B5EF4-FFF2-40B4-BE49-F238E27FC236}">
                <a16:creationId xmlns:a16="http://schemas.microsoft.com/office/drawing/2014/main" id="{15B6E3F9-CB42-1FBB-500A-E6F6EBB9FB03}"/>
              </a:ext>
            </a:extLst>
          </p:cNvPr>
          <p:cNvSpPr txBox="1"/>
          <p:nvPr/>
        </p:nvSpPr>
        <p:spPr>
          <a:xfrm>
            <a:off x="838200" y="2178368"/>
            <a:ext cx="4212820" cy="369332"/>
          </a:xfrm>
          <a:prstGeom prst="rect">
            <a:avLst/>
          </a:prstGeom>
          <a:noFill/>
        </p:spPr>
        <p:txBody>
          <a:bodyPr wrap="none" rtlCol="0">
            <a:spAutoFit/>
          </a:bodyPr>
          <a:lstStyle/>
          <a:p>
            <a:r>
              <a:rPr lang="en-US" dirty="0"/>
              <a:t>Ways to manage your time and priorities:</a:t>
            </a:r>
          </a:p>
        </p:txBody>
      </p:sp>
    </p:spTree>
    <p:extLst>
      <p:ext uri="{BB962C8B-B14F-4D97-AF65-F5344CB8AC3E}">
        <p14:creationId xmlns:p14="http://schemas.microsoft.com/office/powerpoint/2010/main" val="160643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68AF-5EE9-D80A-A462-A75D9AEA3CAE}"/>
              </a:ext>
            </a:extLst>
          </p:cNvPr>
          <p:cNvSpPr>
            <a:spLocks noGrp="1"/>
          </p:cNvSpPr>
          <p:nvPr>
            <p:ph type="title"/>
          </p:nvPr>
        </p:nvSpPr>
        <p:spPr/>
        <p:txBody>
          <a:bodyPr/>
          <a:lstStyle/>
          <a:p>
            <a:r>
              <a:rPr lang="en-US" dirty="0">
                <a:solidFill>
                  <a:schemeClr val="tx2"/>
                </a:solidFill>
              </a:rPr>
              <a:t>Helping Kids deal with holiday stress</a:t>
            </a:r>
          </a:p>
        </p:txBody>
      </p:sp>
      <p:sp>
        <p:nvSpPr>
          <p:cNvPr id="3" name="Content Placeholder 2">
            <a:extLst>
              <a:ext uri="{FF2B5EF4-FFF2-40B4-BE49-F238E27FC236}">
                <a16:creationId xmlns:a16="http://schemas.microsoft.com/office/drawing/2014/main" id="{F765BFF5-3B52-CF9B-F6BE-56054082FADD}"/>
              </a:ext>
            </a:extLst>
          </p:cNvPr>
          <p:cNvSpPr>
            <a:spLocks noGrp="1"/>
          </p:cNvSpPr>
          <p:nvPr>
            <p:ph sz="half" idx="1"/>
          </p:nvPr>
        </p:nvSpPr>
        <p:spPr>
          <a:xfrm>
            <a:off x="838200" y="2276002"/>
            <a:ext cx="5181600" cy="3210397"/>
          </a:xfrm>
        </p:spPr>
        <p:txBody>
          <a:bodyPr>
            <a:noAutofit/>
          </a:bodyPr>
          <a:lstStyle/>
          <a:p>
            <a:pPr>
              <a:lnSpc>
                <a:spcPct val="120000"/>
              </a:lnSpc>
            </a:pPr>
            <a:r>
              <a:rPr lang="en-US" sz="1200" b="1" dirty="0"/>
              <a:t>Maintain Routines</a:t>
            </a:r>
            <a:r>
              <a:rPr lang="en-US" sz="1200" dirty="0"/>
              <a:t>: Stick to regular bedtimes, mealtimes, and daily rituals to provide security and reduce anxiety. </a:t>
            </a:r>
          </a:p>
          <a:p>
            <a:pPr>
              <a:lnSpc>
                <a:spcPct val="120000"/>
              </a:lnSpc>
            </a:pPr>
            <a:r>
              <a:rPr lang="en-US" sz="1200" b="1" dirty="0"/>
              <a:t>Schedule Quiet Time: </a:t>
            </a:r>
            <a:r>
              <a:rPr lang="en-US" sz="1200" dirty="0"/>
              <a:t>Build in breaks and quiet spots for kids to decompress from busy gatherings.</a:t>
            </a:r>
          </a:p>
          <a:p>
            <a:pPr>
              <a:lnSpc>
                <a:spcPct val="120000"/>
              </a:lnSpc>
            </a:pPr>
            <a:r>
              <a:rPr lang="en-US" sz="1200" b="1" dirty="0"/>
              <a:t>Prepare for Events: </a:t>
            </a:r>
            <a:r>
              <a:rPr lang="en-US" sz="1200" dirty="0"/>
              <a:t>Give kids a heads-up on who's coming and what to expect, so changes don't feel scary.</a:t>
            </a:r>
          </a:p>
          <a:p>
            <a:pPr>
              <a:lnSpc>
                <a:spcPct val="120000"/>
              </a:lnSpc>
            </a:pPr>
            <a:r>
              <a:rPr lang="en-US" sz="1200" b="1" dirty="0"/>
              <a:t>Encourage Healthy sleep and eating habits </a:t>
            </a:r>
            <a:r>
              <a:rPr lang="en-US" sz="1200" dirty="0"/>
              <a:t>- ensure kids stay hydrated and get physical activity. </a:t>
            </a:r>
          </a:p>
          <a:p>
            <a:pPr>
              <a:lnSpc>
                <a:spcPct val="120000"/>
              </a:lnSpc>
            </a:pPr>
            <a:r>
              <a:rPr lang="en-US" sz="1200" b="1" dirty="0"/>
              <a:t>Limit Overscheduling: </a:t>
            </a:r>
            <a:r>
              <a:rPr lang="en-US" sz="1200" dirty="0"/>
              <a:t>Don't pack too many activities in; prioritize meaningful time over constant events.</a:t>
            </a:r>
          </a:p>
        </p:txBody>
      </p:sp>
      <p:sp>
        <p:nvSpPr>
          <p:cNvPr id="8" name="Content Placeholder 7">
            <a:extLst>
              <a:ext uri="{FF2B5EF4-FFF2-40B4-BE49-F238E27FC236}">
                <a16:creationId xmlns:a16="http://schemas.microsoft.com/office/drawing/2014/main" id="{8A18A085-0161-AAA0-F7AF-0671B9985E3A}"/>
              </a:ext>
            </a:extLst>
          </p:cNvPr>
          <p:cNvSpPr>
            <a:spLocks noGrp="1"/>
          </p:cNvSpPr>
          <p:nvPr>
            <p:ph sz="half" idx="2"/>
          </p:nvPr>
        </p:nvSpPr>
        <p:spPr>
          <a:xfrm>
            <a:off x="6096000" y="2235058"/>
            <a:ext cx="5181600" cy="3292284"/>
          </a:xfrm>
        </p:spPr>
        <p:txBody>
          <a:bodyPr>
            <a:normAutofit fontScale="25000" lnSpcReduction="20000"/>
          </a:bodyPr>
          <a:lstStyle/>
          <a:p>
            <a:pPr>
              <a:lnSpc>
                <a:spcPct val="170000"/>
              </a:lnSpc>
            </a:pPr>
            <a:r>
              <a:rPr lang="en-US" sz="4800" b="1" dirty="0"/>
              <a:t>Model Calm &amp; Gratitude</a:t>
            </a:r>
            <a:r>
              <a:rPr lang="en-US" sz="4800" dirty="0"/>
              <a:t>: Show appreciation and focus on being together rather than just gifts.</a:t>
            </a:r>
          </a:p>
          <a:p>
            <a:pPr>
              <a:lnSpc>
                <a:spcPct val="170000"/>
              </a:lnSpc>
            </a:pPr>
            <a:r>
              <a:rPr lang="en-US" sz="4800" b="1" dirty="0"/>
              <a:t>Breathing &amp; Mindfulness: </a:t>
            </a:r>
            <a:r>
              <a:rPr lang="en-US" sz="4800" dirty="0"/>
              <a:t>Simple breathing exercises help when feeling overwhelmed.</a:t>
            </a:r>
          </a:p>
          <a:p>
            <a:pPr>
              <a:lnSpc>
                <a:spcPct val="170000"/>
              </a:lnSpc>
            </a:pPr>
            <a:r>
              <a:rPr lang="en-US" sz="4800" b="1" dirty="0"/>
              <a:t>Creative Outlets: </a:t>
            </a:r>
            <a:r>
              <a:rPr lang="en-US" sz="4800" dirty="0"/>
              <a:t>Drawing, music, or storytelling helps blow off steam.</a:t>
            </a:r>
          </a:p>
          <a:p>
            <a:pPr>
              <a:lnSpc>
                <a:spcPct val="170000"/>
              </a:lnSpc>
            </a:pPr>
            <a:r>
              <a:rPr lang="en-US" sz="4800" b="1" dirty="0"/>
              <a:t>Bring a favorite toy, book, or blanket </a:t>
            </a:r>
            <a:r>
              <a:rPr lang="en-US" sz="4800" dirty="0"/>
              <a:t>to unfamiliar places for comfort.</a:t>
            </a:r>
          </a:p>
          <a:p>
            <a:pPr>
              <a:lnSpc>
                <a:spcPct val="170000"/>
              </a:lnSpc>
            </a:pPr>
            <a:r>
              <a:rPr lang="en-US" sz="4800" b="1" dirty="0"/>
              <a:t>Movement &amp; Play: </a:t>
            </a:r>
            <a:r>
              <a:rPr lang="en-US" sz="4800" dirty="0"/>
              <a:t>Running around or playing sports releases energy. Have a dance party or take a short winter hike!</a:t>
            </a:r>
          </a:p>
          <a:p>
            <a:endParaRPr lang="en-US" dirty="0"/>
          </a:p>
        </p:txBody>
      </p:sp>
    </p:spTree>
    <p:extLst>
      <p:ext uri="{BB962C8B-B14F-4D97-AF65-F5344CB8AC3E}">
        <p14:creationId xmlns:p14="http://schemas.microsoft.com/office/powerpoint/2010/main" val="28065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0 Self-Care Quotes To Inspire A New Mindset">
            <a:extLst>
              <a:ext uri="{FF2B5EF4-FFF2-40B4-BE49-F238E27FC236}">
                <a16:creationId xmlns:a16="http://schemas.microsoft.com/office/drawing/2014/main" id="{B1D2EDAF-44C9-FEF1-CC9D-38D51FE1F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055" b="7676"/>
          <a:stretch/>
        </p:blipFill>
        <p:spPr bwMode="auto">
          <a:xfrm>
            <a:off x="1454009" y="817880"/>
            <a:ext cx="9283981" cy="5222240"/>
          </a:xfrm>
          <a:prstGeom prst="rect">
            <a:avLst/>
          </a:prstGeom>
          <a:solidFill>
            <a:srgbClr val="FFFFFF"/>
          </a:solidFill>
        </p:spPr>
      </p:pic>
    </p:spTree>
    <p:extLst>
      <p:ext uri="{BB962C8B-B14F-4D97-AF65-F5344CB8AC3E}">
        <p14:creationId xmlns:p14="http://schemas.microsoft.com/office/powerpoint/2010/main" val="249304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085A-97AC-3C87-54BF-4789A40C91E3}"/>
              </a:ext>
            </a:extLst>
          </p:cNvPr>
          <p:cNvSpPr>
            <a:spLocks noGrp="1"/>
          </p:cNvSpPr>
          <p:nvPr>
            <p:ph type="title"/>
          </p:nvPr>
        </p:nvSpPr>
        <p:spPr/>
        <p:txBody>
          <a:bodyPr/>
          <a:lstStyle/>
          <a:p>
            <a:r>
              <a:rPr lang="en-US" dirty="0"/>
              <a:t>What is Self-Care?</a:t>
            </a:r>
          </a:p>
        </p:txBody>
      </p:sp>
      <p:sp>
        <p:nvSpPr>
          <p:cNvPr id="3" name="Content Placeholder 2">
            <a:extLst>
              <a:ext uri="{FF2B5EF4-FFF2-40B4-BE49-F238E27FC236}">
                <a16:creationId xmlns:a16="http://schemas.microsoft.com/office/drawing/2014/main" id="{E6849E9A-631D-DD2C-C5BA-D487CBE49EAE}"/>
              </a:ext>
            </a:extLst>
          </p:cNvPr>
          <p:cNvSpPr>
            <a:spLocks noGrp="1"/>
          </p:cNvSpPr>
          <p:nvPr>
            <p:ph idx="1"/>
          </p:nvPr>
        </p:nvSpPr>
        <p:spPr/>
        <p:txBody>
          <a:bodyPr>
            <a:normAutofit fontScale="92500"/>
          </a:bodyPr>
          <a:lstStyle/>
          <a:p>
            <a:pPr marL="0" indent="0">
              <a:lnSpc>
                <a:spcPct val="150000"/>
              </a:lnSpc>
              <a:buNone/>
            </a:pPr>
            <a:r>
              <a:rPr lang="en-US" dirty="0">
                <a:solidFill>
                  <a:srgbClr val="111111"/>
                </a:solidFill>
                <a:highlight>
                  <a:srgbClr val="FFFFFF"/>
                </a:highlight>
                <a:latin typeface="Roboto" panose="02000000000000000000" pitchFamily="2" charset="0"/>
              </a:rPr>
              <a:t>The practice of taking care of physical, mental, emotional, and spiritual aspects of your life to promote health and wellness. While many people may view </a:t>
            </a:r>
            <a:r>
              <a:rPr lang="en-US" b="1" dirty="0">
                <a:solidFill>
                  <a:srgbClr val="111111"/>
                </a:solidFill>
                <a:latin typeface="Roboto" panose="02000000000000000000" pitchFamily="2" charset="0"/>
              </a:rPr>
              <a:t>self-care</a:t>
            </a:r>
            <a:r>
              <a:rPr lang="en-US" dirty="0">
                <a:solidFill>
                  <a:srgbClr val="111111"/>
                </a:solidFill>
                <a:highlight>
                  <a:srgbClr val="FFFFFF"/>
                </a:highlight>
                <a:latin typeface="Roboto" panose="02000000000000000000" pitchFamily="2" charset="0"/>
              </a:rPr>
              <a:t> as a form of selfish indulgence, the act of caring for oneself is an important part of a person's overall well-being.</a:t>
            </a:r>
            <a:endParaRPr lang="en-US" dirty="0"/>
          </a:p>
          <a:p>
            <a:pPr marL="0" indent="0">
              <a:buNone/>
            </a:pPr>
            <a:endParaRPr lang="en-US" dirty="0"/>
          </a:p>
        </p:txBody>
      </p:sp>
    </p:spTree>
    <p:extLst>
      <p:ext uri="{BB962C8B-B14F-4D97-AF65-F5344CB8AC3E}">
        <p14:creationId xmlns:p14="http://schemas.microsoft.com/office/powerpoint/2010/main" val="211773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editation Animated Icon | Free people Animated Icon">
            <a:extLst>
              <a:ext uri="{FF2B5EF4-FFF2-40B4-BE49-F238E27FC236}">
                <a16:creationId xmlns:a16="http://schemas.microsoft.com/office/drawing/2014/main" id="{C361F013-EA90-1DEF-EE13-B22DDAE4B8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48506" y="1148741"/>
            <a:ext cx="4560517" cy="4560517"/>
          </a:xfrm>
          <a:prstGeom prst="rect">
            <a:avLst/>
          </a:prstGeom>
          <a:solidFill>
            <a:srgbClr val="FFFFFF"/>
          </a:solidFill>
        </p:spPr>
      </p:pic>
      <p:sp>
        <p:nvSpPr>
          <p:cNvPr id="4" name="Title 3">
            <a:extLst>
              <a:ext uri="{FF2B5EF4-FFF2-40B4-BE49-F238E27FC236}">
                <a16:creationId xmlns:a16="http://schemas.microsoft.com/office/drawing/2014/main" id="{0D216CE6-6239-7A0A-CAD0-B86728D266DA}"/>
              </a:ext>
            </a:extLst>
          </p:cNvPr>
          <p:cNvSpPr>
            <a:spLocks noGrp="1"/>
          </p:cNvSpPr>
          <p:nvPr>
            <p:ph type="title"/>
          </p:nvPr>
        </p:nvSpPr>
        <p:spPr/>
        <p:txBody>
          <a:bodyPr anchor="ctr">
            <a:normAutofit fontScale="90000"/>
          </a:bodyPr>
          <a:lstStyle/>
          <a:p>
            <a:r>
              <a:rPr lang="en-US" sz="4400">
                <a:latin typeface="Century Gothic"/>
              </a:rPr>
              <a:t>What are your </a:t>
            </a:r>
            <a:r>
              <a:rPr lang="en-US">
                <a:latin typeface="Century Gothic"/>
              </a:rPr>
              <a:t>self-care strategies</a:t>
            </a:r>
            <a:r>
              <a:rPr lang="en-US" sz="4400">
                <a:latin typeface="Century Gothic"/>
              </a:rPr>
              <a:t>?</a:t>
            </a:r>
          </a:p>
        </p:txBody>
      </p:sp>
    </p:spTree>
    <p:extLst>
      <p:ext uri="{BB962C8B-B14F-4D97-AF65-F5344CB8AC3E}">
        <p14:creationId xmlns:p14="http://schemas.microsoft.com/office/powerpoint/2010/main" val="2567385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764652"/>
            <a:ext cx="12198350" cy="93737"/>
          </a:xfrm>
          <a:custGeom>
            <a:avLst/>
            <a:gdLst/>
            <a:ahLst/>
            <a:cxnLst/>
            <a:rect l="l" t="t" r="r" b="b"/>
            <a:pathLst>
              <a:path w="18297525" h="140606">
                <a:moveTo>
                  <a:pt x="0" y="0"/>
                </a:moveTo>
                <a:lnTo>
                  <a:pt x="18297525" y="0"/>
                </a:lnTo>
                <a:lnTo>
                  <a:pt x="18297525" y="140606"/>
                </a:lnTo>
                <a:lnTo>
                  <a:pt x="0" y="140606"/>
                </a:lnTo>
                <a:lnTo>
                  <a:pt x="0" y="0"/>
                </a:lnTo>
                <a:close/>
              </a:path>
            </a:pathLst>
          </a:custGeom>
          <a:blipFill>
            <a:blip r:embed="rId3"/>
            <a:stretch>
              <a:fillRect t="-6673220" b="-662975"/>
            </a:stretch>
          </a:blipFill>
        </p:spPr>
        <p:txBody>
          <a:bodyPr/>
          <a:lstStyle/>
          <a:p>
            <a:pPr marL="0" marR="0" lvl="0" indent="0" algn="l" defTabSz="609630" rtl="0" eaLnBrk="1" fontAlgn="auto" latinLnBrk="0" hangingPunct="1">
              <a:lnSpc>
                <a:spcPct val="100000"/>
              </a:lnSpc>
              <a:spcBef>
                <a:spcPts val="0"/>
              </a:spcBef>
              <a:spcAft>
                <a:spcPts val="0"/>
              </a:spcAft>
              <a:buClrTx/>
              <a:buSzTx/>
              <a:buFont typeface="Arial"/>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2374577" y="1110949"/>
            <a:ext cx="178853" cy="128240"/>
          </a:xfrm>
          <a:prstGeom prst="rect">
            <a:avLst/>
          </a:prstGeom>
        </p:spPr>
        <p:txBody>
          <a:bodyPr lIns="0" tIns="0" rIns="0" bIns="0" rtlCol="0" anchor="t">
            <a:spAutoFit/>
          </a:bodyPr>
          <a:lstStyle/>
          <a:p>
            <a:pPr marL="0" marR="0" lvl="0" indent="0" algn="l" defTabSz="609630" rtl="0" eaLnBrk="1" fontAlgn="auto" latinLnBrk="0" hangingPunct="1">
              <a:lnSpc>
                <a:spcPts val="991"/>
              </a:lnSpc>
              <a:spcBef>
                <a:spcPts val="0"/>
              </a:spcBef>
              <a:spcAft>
                <a:spcPts val="0"/>
              </a:spcAft>
              <a:buClrTx/>
              <a:buSzTx/>
              <a:buFont typeface="Arial"/>
              <a:buNone/>
              <a:tabLst/>
              <a:defRPr/>
            </a:pPr>
            <a:endParaRPr kumimoji="0" lang="en-US" sz="847" b="0" i="0" u="none" strike="noStrike" kern="1200" cap="none" spc="0" normalizeH="0" baseline="0" noProof="0">
              <a:ln>
                <a:noFill/>
              </a:ln>
              <a:solidFill>
                <a:srgbClr val="344B66"/>
              </a:solidFill>
              <a:effectLst/>
              <a:uLnTx/>
              <a:uFillTx/>
              <a:latin typeface="Inter"/>
              <a:ea typeface="+mn-ea"/>
              <a:cs typeface="Arial"/>
              <a:sym typeface="Arial"/>
            </a:endParaRPr>
          </a:p>
        </p:txBody>
      </p:sp>
      <p:sp>
        <p:nvSpPr>
          <p:cNvPr id="3" name="Content Placeholder 3">
            <a:extLst>
              <a:ext uri="{FF2B5EF4-FFF2-40B4-BE49-F238E27FC236}">
                <a16:creationId xmlns:a16="http://schemas.microsoft.com/office/drawing/2014/main" id="{20E03621-F13C-C27A-B9DE-9BFAC6244BD6}"/>
              </a:ext>
            </a:extLst>
          </p:cNvPr>
          <p:cNvSpPr txBox="1">
            <a:spLocks/>
          </p:cNvSpPr>
          <p:nvPr/>
        </p:nvSpPr>
        <p:spPr>
          <a:xfrm>
            <a:off x="1121896" y="2138612"/>
            <a:ext cx="3279582" cy="3880772"/>
          </a:xfrm>
          <a:prstGeom prst="rect">
            <a:avLst/>
          </a:prstGeom>
        </p:spPr>
        <p:txBody>
          <a:bodyPr>
            <a:normAutofit fontScale="92500"/>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lnSpc>
                <a:spcPct val="150000"/>
              </a:lnSpc>
              <a:buClr>
                <a:srgbClr val="1F497D"/>
              </a:buClr>
            </a:pPr>
            <a:r>
              <a:rPr lang="en-US" sz="2200" dirty="0">
                <a:solidFill>
                  <a:srgbClr val="1F497D"/>
                </a:solidFill>
                <a:latin typeface="Century Gothic" panose="020B0502020202020204" pitchFamily="34" charset="0"/>
              </a:rPr>
              <a:t>Healthy Eating</a:t>
            </a:r>
          </a:p>
          <a:p>
            <a:pPr>
              <a:lnSpc>
                <a:spcPct val="150000"/>
              </a:lnSpc>
              <a:buClr>
                <a:srgbClr val="1F497D"/>
              </a:buClr>
            </a:pPr>
            <a:r>
              <a:rPr lang="en-US" sz="2200" dirty="0">
                <a:solidFill>
                  <a:srgbClr val="1F497D"/>
                </a:solidFill>
                <a:latin typeface="Century Gothic" panose="020B0502020202020204" pitchFamily="34" charset="0"/>
              </a:rPr>
              <a:t>Physical Fitness </a:t>
            </a:r>
          </a:p>
          <a:p>
            <a:pPr>
              <a:lnSpc>
                <a:spcPct val="150000"/>
              </a:lnSpc>
              <a:buClr>
                <a:srgbClr val="1F497D"/>
              </a:buClr>
            </a:pPr>
            <a:r>
              <a:rPr lang="en-US" sz="2200" dirty="0">
                <a:solidFill>
                  <a:srgbClr val="1F497D"/>
                </a:solidFill>
                <a:latin typeface="Century Gothic" panose="020B0502020202020204" pitchFamily="34" charset="0"/>
              </a:rPr>
              <a:t>Reducing Stress</a:t>
            </a:r>
          </a:p>
          <a:p>
            <a:pPr>
              <a:lnSpc>
                <a:spcPct val="150000"/>
              </a:lnSpc>
              <a:buClr>
                <a:srgbClr val="1F497D"/>
              </a:buClr>
            </a:pPr>
            <a:r>
              <a:rPr lang="en-US" sz="2200" dirty="0">
                <a:solidFill>
                  <a:srgbClr val="1F497D"/>
                </a:solidFill>
                <a:latin typeface="Century Gothic" panose="020B0502020202020204" pitchFamily="34" charset="0"/>
              </a:rPr>
              <a:t>Time Management </a:t>
            </a:r>
          </a:p>
          <a:p>
            <a:pPr>
              <a:lnSpc>
                <a:spcPct val="150000"/>
              </a:lnSpc>
              <a:buClr>
                <a:srgbClr val="1F497D"/>
              </a:buClr>
            </a:pPr>
            <a:r>
              <a:rPr lang="en-US" sz="2200" dirty="0">
                <a:solidFill>
                  <a:srgbClr val="1F497D"/>
                </a:solidFill>
                <a:latin typeface="Century Gothic" panose="020B0502020202020204" pitchFamily="34" charset="0"/>
              </a:rPr>
              <a:t>Relaxation Techniques</a:t>
            </a:r>
          </a:p>
          <a:p>
            <a:pPr>
              <a:lnSpc>
                <a:spcPct val="150000"/>
              </a:lnSpc>
              <a:buClr>
                <a:srgbClr val="1F497D"/>
              </a:buClr>
            </a:pPr>
            <a:r>
              <a:rPr lang="en-US" sz="2200" dirty="0">
                <a:solidFill>
                  <a:srgbClr val="1F497D"/>
                </a:solidFill>
                <a:latin typeface="Century Gothic" panose="020B0502020202020204" pitchFamily="34" charset="0"/>
              </a:rPr>
              <a:t>Mindfulness </a:t>
            </a:r>
          </a:p>
          <a:p>
            <a:pPr>
              <a:lnSpc>
                <a:spcPct val="150000"/>
              </a:lnSpc>
              <a:buClr>
                <a:srgbClr val="1F497D"/>
              </a:buClr>
            </a:pPr>
            <a:r>
              <a:rPr lang="en-US" sz="2200" dirty="0">
                <a:solidFill>
                  <a:srgbClr val="1F497D"/>
                </a:solidFill>
                <a:latin typeface="Century Gothic" panose="020B0502020202020204" pitchFamily="34" charset="0"/>
              </a:rPr>
              <a:t>Assertiveness </a:t>
            </a:r>
          </a:p>
        </p:txBody>
      </p:sp>
      <p:sp>
        <p:nvSpPr>
          <p:cNvPr id="4" name="Content Placeholder 4">
            <a:extLst>
              <a:ext uri="{FF2B5EF4-FFF2-40B4-BE49-F238E27FC236}">
                <a16:creationId xmlns:a16="http://schemas.microsoft.com/office/drawing/2014/main" id="{65EACA7D-9E6B-DA97-8524-E2D484BA9DCF}"/>
              </a:ext>
            </a:extLst>
          </p:cNvPr>
          <p:cNvSpPr txBox="1">
            <a:spLocks/>
          </p:cNvSpPr>
          <p:nvPr/>
        </p:nvSpPr>
        <p:spPr>
          <a:xfrm>
            <a:off x="4401478" y="2147106"/>
            <a:ext cx="3566843" cy="4609052"/>
          </a:xfrm>
          <a:prstGeom prst="rect">
            <a:avLst/>
          </a:prstGeom>
        </p:spPr>
        <p:txBody>
          <a:bodyPr>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lnSpc>
                <a:spcPct val="150000"/>
              </a:lnSpc>
              <a:buClr>
                <a:srgbClr val="1F497D"/>
              </a:buClr>
            </a:pPr>
            <a:r>
              <a:rPr lang="en-US" sz="2000" dirty="0">
                <a:solidFill>
                  <a:srgbClr val="1F497D"/>
                </a:solidFill>
                <a:latin typeface="Century Gothic" panose="020B0502020202020204" pitchFamily="34" charset="0"/>
              </a:rPr>
              <a:t>Reading for pleasure</a:t>
            </a:r>
          </a:p>
          <a:p>
            <a:pPr>
              <a:lnSpc>
                <a:spcPct val="150000"/>
              </a:lnSpc>
              <a:buClr>
                <a:srgbClr val="1F497D"/>
              </a:buClr>
            </a:pPr>
            <a:r>
              <a:rPr lang="en-US" sz="2000" dirty="0">
                <a:solidFill>
                  <a:srgbClr val="1F497D"/>
                </a:solidFill>
                <a:latin typeface="Century Gothic" panose="020B0502020202020204" pitchFamily="34" charset="0"/>
              </a:rPr>
              <a:t>Engaging in a hobby</a:t>
            </a:r>
          </a:p>
          <a:p>
            <a:pPr>
              <a:lnSpc>
                <a:spcPct val="150000"/>
              </a:lnSpc>
              <a:buClr>
                <a:srgbClr val="1F497D"/>
              </a:buClr>
            </a:pPr>
            <a:r>
              <a:rPr lang="en-US" sz="2000" dirty="0">
                <a:solidFill>
                  <a:srgbClr val="1F497D"/>
                </a:solidFill>
                <a:latin typeface="Century Gothic" panose="020B0502020202020204" pitchFamily="34" charset="0"/>
              </a:rPr>
              <a:t>Creative writing or other creative arts</a:t>
            </a:r>
          </a:p>
          <a:p>
            <a:pPr>
              <a:lnSpc>
                <a:spcPct val="150000"/>
              </a:lnSpc>
              <a:buClr>
                <a:srgbClr val="1F497D"/>
              </a:buClr>
            </a:pPr>
            <a:r>
              <a:rPr lang="en-US" sz="2000" dirty="0">
                <a:solidFill>
                  <a:srgbClr val="1F497D"/>
                </a:solidFill>
                <a:latin typeface="Century Gothic" panose="020B0502020202020204" pitchFamily="34" charset="0"/>
              </a:rPr>
              <a:t>Therapy</a:t>
            </a:r>
          </a:p>
          <a:p>
            <a:pPr>
              <a:lnSpc>
                <a:spcPct val="150000"/>
              </a:lnSpc>
              <a:buClr>
                <a:srgbClr val="1F497D"/>
              </a:buClr>
            </a:pPr>
            <a:r>
              <a:rPr lang="en-US" sz="2000" dirty="0">
                <a:solidFill>
                  <a:srgbClr val="1F497D"/>
                </a:solidFill>
                <a:latin typeface="Century Gothic" panose="020B0502020202020204" pitchFamily="34" charset="0"/>
              </a:rPr>
              <a:t>Avoiding media that depicts trauma </a:t>
            </a:r>
          </a:p>
          <a:p>
            <a:pPr>
              <a:buClr>
                <a:schemeClr val="accent4"/>
              </a:buClr>
              <a:buFont typeface="Wingdings" pitchFamily="2" charset="2"/>
              <a:buChar char="Ø"/>
            </a:pPr>
            <a:endParaRPr lang="en-US"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AAA6C2CF-3744-E76A-92E4-64675848CF46}"/>
              </a:ext>
            </a:extLst>
          </p:cNvPr>
          <p:cNvSpPr txBox="1">
            <a:spLocks/>
          </p:cNvSpPr>
          <p:nvPr/>
        </p:nvSpPr>
        <p:spPr>
          <a:xfrm>
            <a:off x="8223396" y="2138612"/>
            <a:ext cx="3703560" cy="439104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spcBef>
                <a:spcPts val="528"/>
              </a:spcBef>
              <a:buClr>
                <a:srgbClr val="1F497D"/>
              </a:buClr>
              <a:buFont typeface="Arial" panose="020B0604020202020204" pitchFamily="34" charset="0"/>
              <a:buChar char="•"/>
            </a:pPr>
            <a:r>
              <a:rPr lang="en-US" sz="2000" dirty="0">
                <a:solidFill>
                  <a:srgbClr val="1F497D"/>
                </a:solidFill>
                <a:latin typeface="Century Gothic" panose="020B0502020202020204" pitchFamily="34" charset="0"/>
              </a:rPr>
              <a:t>Being good to yourself </a:t>
            </a:r>
          </a:p>
          <a:p>
            <a:pPr>
              <a:lnSpc>
                <a:spcPct val="150000"/>
              </a:lnSpc>
              <a:spcBef>
                <a:spcPts val="528"/>
              </a:spcBef>
              <a:buClr>
                <a:srgbClr val="1F497D"/>
              </a:buClr>
              <a:buFont typeface="Arial" panose="020B0604020202020204" pitchFamily="34" charset="0"/>
              <a:buChar char="•"/>
            </a:pPr>
            <a:r>
              <a:rPr lang="en-US" sz="2000" dirty="0">
                <a:solidFill>
                  <a:srgbClr val="1F497D"/>
                </a:solidFill>
                <a:latin typeface="Century Gothic" panose="020B0502020202020204" pitchFamily="34" charset="0"/>
              </a:rPr>
              <a:t>Getting adequate sleep</a:t>
            </a:r>
          </a:p>
          <a:p>
            <a:pPr>
              <a:lnSpc>
                <a:spcPct val="150000"/>
              </a:lnSpc>
              <a:spcBef>
                <a:spcPts val="528"/>
              </a:spcBef>
              <a:buClr>
                <a:srgbClr val="1F497D"/>
              </a:buClr>
              <a:buFont typeface="Arial" panose="020B0604020202020204" pitchFamily="34" charset="0"/>
              <a:buChar char="•"/>
            </a:pPr>
            <a:r>
              <a:rPr lang="en-US" sz="2000" dirty="0">
                <a:solidFill>
                  <a:srgbClr val="1F497D"/>
                </a:solidFill>
                <a:latin typeface="Century Gothic" panose="020B0502020202020204" pitchFamily="34" charset="0"/>
              </a:rPr>
              <a:t>Create boundaries</a:t>
            </a:r>
          </a:p>
          <a:p>
            <a:pPr>
              <a:lnSpc>
                <a:spcPct val="150000"/>
              </a:lnSpc>
              <a:spcBef>
                <a:spcPts val="528"/>
              </a:spcBef>
              <a:buClr>
                <a:srgbClr val="1F497D"/>
              </a:buClr>
              <a:buFont typeface="Arial" panose="020B0604020202020204" pitchFamily="34" charset="0"/>
              <a:buChar char="•"/>
            </a:pPr>
            <a:r>
              <a:rPr lang="en-US" sz="2000" dirty="0">
                <a:solidFill>
                  <a:srgbClr val="1F497D"/>
                </a:solidFill>
                <a:latin typeface="Century Gothic" panose="020B0502020202020204" pitchFamily="34" charset="0"/>
              </a:rPr>
              <a:t>Engage in spiritual activities </a:t>
            </a:r>
          </a:p>
          <a:p>
            <a:pPr>
              <a:lnSpc>
                <a:spcPct val="150000"/>
              </a:lnSpc>
              <a:spcBef>
                <a:spcPts val="528"/>
              </a:spcBef>
              <a:buClr>
                <a:srgbClr val="1F497D"/>
              </a:buClr>
              <a:buFont typeface="Arial" panose="020B0604020202020204" pitchFamily="34" charset="0"/>
              <a:buChar char="•"/>
            </a:pPr>
            <a:r>
              <a:rPr lang="en-US" sz="2000" dirty="0">
                <a:solidFill>
                  <a:srgbClr val="1F497D"/>
                </a:solidFill>
                <a:latin typeface="Century Gothic" panose="020B0502020202020204" pitchFamily="34" charset="0"/>
              </a:rPr>
              <a:t>Learn how to say “no” </a:t>
            </a:r>
          </a:p>
          <a:p>
            <a:pPr>
              <a:lnSpc>
                <a:spcPct val="150000"/>
              </a:lnSpc>
              <a:spcBef>
                <a:spcPts val="528"/>
              </a:spcBef>
              <a:buClr>
                <a:srgbClr val="1F497D"/>
              </a:buClr>
              <a:buFont typeface="Arial" panose="020B0604020202020204" pitchFamily="34" charset="0"/>
              <a:buChar char="•"/>
            </a:pPr>
            <a:r>
              <a:rPr lang="en-US" sz="2000" dirty="0">
                <a:solidFill>
                  <a:srgbClr val="1F497D"/>
                </a:solidFill>
                <a:latin typeface="Century Gothic" panose="020B0502020202020204" pitchFamily="34" charset="0"/>
              </a:rPr>
              <a:t>Ask for help</a:t>
            </a:r>
          </a:p>
        </p:txBody>
      </p:sp>
      <p:sp>
        <p:nvSpPr>
          <p:cNvPr id="6" name="Title 5">
            <a:extLst>
              <a:ext uri="{FF2B5EF4-FFF2-40B4-BE49-F238E27FC236}">
                <a16:creationId xmlns:a16="http://schemas.microsoft.com/office/drawing/2014/main" id="{F45A60D2-4848-AC8D-F3C3-5E8057AFA2C7}"/>
              </a:ext>
            </a:extLst>
          </p:cNvPr>
          <p:cNvSpPr>
            <a:spLocks noGrp="1"/>
          </p:cNvSpPr>
          <p:nvPr>
            <p:ph type="title"/>
          </p:nvPr>
        </p:nvSpPr>
        <p:spPr>
          <a:xfrm>
            <a:off x="838200" y="813049"/>
            <a:ext cx="10515600" cy="1325563"/>
          </a:xfrm>
        </p:spPr>
        <p:txBody>
          <a:bodyPr/>
          <a:lstStyle/>
          <a:p>
            <a:r>
              <a:rPr lang="en-US" dirty="0">
                <a:solidFill>
                  <a:schemeClr val="accent2"/>
                </a:solidFill>
              </a:rPr>
              <a:t>Self-Care Strategies</a:t>
            </a:r>
          </a:p>
        </p:txBody>
      </p:sp>
      <p:sp>
        <p:nvSpPr>
          <p:cNvPr id="8" name="TextBox 7">
            <a:extLst>
              <a:ext uri="{FF2B5EF4-FFF2-40B4-BE49-F238E27FC236}">
                <a16:creationId xmlns:a16="http://schemas.microsoft.com/office/drawing/2014/main" id="{80242DAA-6067-0C8D-C7BF-B749CBE9BEED}"/>
              </a:ext>
            </a:extLst>
          </p:cNvPr>
          <p:cNvSpPr txBox="1"/>
          <p:nvPr/>
        </p:nvSpPr>
        <p:spPr>
          <a:xfrm>
            <a:off x="2374577" y="5767551"/>
            <a:ext cx="6819174" cy="369332"/>
          </a:xfrm>
          <a:prstGeom prst="rect">
            <a:avLst/>
          </a:prstGeom>
          <a:noFill/>
          <a:ln>
            <a:solidFill>
              <a:schemeClr val="tx1"/>
            </a:solidFill>
          </a:ln>
        </p:spPr>
        <p:txBody>
          <a:bodyPr wrap="none" rtlCol="0">
            <a:spAutoFit/>
          </a:bodyPr>
          <a:lstStyle/>
          <a:p>
            <a:r>
              <a:rPr lang="en-US" b="1" i="1" dirty="0">
                <a:solidFill>
                  <a:schemeClr val="accent2"/>
                </a:solidFill>
                <a:latin typeface="Bradley Hand ITC" panose="03070402050302030203" pitchFamily="66" charset="0"/>
              </a:rPr>
              <a:t>If you’re feeling isolated or lonely, reach out to your support network!</a:t>
            </a:r>
          </a:p>
        </p:txBody>
      </p:sp>
    </p:spTree>
    <p:extLst>
      <p:ext uri="{BB962C8B-B14F-4D97-AF65-F5344CB8AC3E}">
        <p14:creationId xmlns:p14="http://schemas.microsoft.com/office/powerpoint/2010/main" val="424134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4">
                                            <p:txEl>
                                              <p:pRg st="0" end="0"/>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4">
                                            <p:txEl>
                                              <p:pRg st="1" end="1"/>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4">
                                            <p:txEl>
                                              <p:pRg st="2" end="2"/>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4">
                                            <p:txEl>
                                              <p:pRg st="3" end="3"/>
                                            </p:tx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4">
                                            <p:txEl>
                                              <p:pRg st="4" end="4"/>
                                            </p:tx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0"/>
                                  </p:stCondLst>
                                  <p:childTnLst>
                                    <p:set>
                                      <p:cBhvr>
                                        <p:cTn id="42" dur="1" fill="hold">
                                          <p:stCondLst>
                                            <p:cond delay="499"/>
                                          </p:stCondLst>
                                        </p:cTn>
                                        <p:tgtEl>
                                          <p:spTgt spid="5">
                                            <p:txEl>
                                              <p:pRg st="1" end="1"/>
                                            </p:tx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nodeType="afterEffect">
                                  <p:stCondLst>
                                    <p:cond delay="0"/>
                                  </p:stCondLst>
                                  <p:childTnLst>
                                    <p:set>
                                      <p:cBhvr>
                                        <p:cTn id="45" dur="1" fill="hold">
                                          <p:stCondLst>
                                            <p:cond delay="499"/>
                                          </p:stCondLst>
                                        </p:cTn>
                                        <p:tgtEl>
                                          <p:spTgt spid="5">
                                            <p:txEl>
                                              <p:pRg st="0" end="0"/>
                                            </p:tx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0"/>
                                  </p:stCondLst>
                                  <p:childTnLst>
                                    <p:set>
                                      <p:cBhvr>
                                        <p:cTn id="48" dur="1" fill="hold">
                                          <p:stCondLst>
                                            <p:cond delay="499"/>
                                          </p:stCondLst>
                                        </p:cTn>
                                        <p:tgtEl>
                                          <p:spTgt spid="5">
                                            <p:txEl>
                                              <p:pRg st="2" end="2"/>
                                            </p:tx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nodeType="afterEffect">
                                  <p:stCondLst>
                                    <p:cond delay="0"/>
                                  </p:stCondLst>
                                  <p:childTnLst>
                                    <p:set>
                                      <p:cBhvr>
                                        <p:cTn id="51" dur="1" fill="hold">
                                          <p:stCondLst>
                                            <p:cond delay="499"/>
                                          </p:stCondLst>
                                        </p:cTn>
                                        <p:tgtEl>
                                          <p:spTgt spid="5">
                                            <p:txEl>
                                              <p:pRg st="3" end="3"/>
                                            </p:tx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nodeType="afterEffect">
                                  <p:stCondLst>
                                    <p:cond delay="0"/>
                                  </p:stCondLst>
                                  <p:childTnLst>
                                    <p:set>
                                      <p:cBhvr>
                                        <p:cTn id="54" dur="1" fill="hold">
                                          <p:stCondLst>
                                            <p:cond delay="499"/>
                                          </p:stCondLst>
                                        </p:cTn>
                                        <p:tgtEl>
                                          <p:spTgt spid="5">
                                            <p:txEl>
                                              <p:pRg st="4" end="4"/>
                                            </p:txEl>
                                          </p:spTgt>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nodeType="afterEffect">
                                  <p:stCondLst>
                                    <p:cond delay="0"/>
                                  </p:stCondLst>
                                  <p:childTnLst>
                                    <p:set>
                                      <p:cBhvr>
                                        <p:cTn id="57" dur="1" fill="hold">
                                          <p:stCondLst>
                                            <p:cond delay="499"/>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 blue background with white text&#10;&#10;AI-generated content may be incorrect.">
            <a:extLst>
              <a:ext uri="{FF2B5EF4-FFF2-40B4-BE49-F238E27FC236}">
                <a16:creationId xmlns:a16="http://schemas.microsoft.com/office/drawing/2014/main" id="{D4F6C235-FC88-5778-61F4-C9F8D60D7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038" b="19061"/>
          <a:stretch>
            <a:fillRect/>
          </a:stretch>
        </p:blipFill>
        <p:spPr bwMode="auto">
          <a:xfrm>
            <a:off x="1901892" y="1069818"/>
            <a:ext cx="8388216" cy="471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71615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83F0F-C185-0667-C1C1-DFB42AFDBC73}"/>
              </a:ext>
            </a:extLst>
          </p:cNvPr>
          <p:cNvSpPr>
            <a:spLocks noGrp="1"/>
          </p:cNvSpPr>
          <p:nvPr>
            <p:ph type="title"/>
          </p:nvPr>
        </p:nvSpPr>
        <p:spPr/>
        <p:txBody>
          <a:bodyPr anchor="t" anchorCtr="0">
            <a:normAutofit/>
          </a:bodyPr>
          <a:lstStyle/>
          <a:p>
            <a:r>
              <a:rPr lang="en-US" sz="3600" dirty="0"/>
              <a:t>What is Gratitude?</a:t>
            </a:r>
          </a:p>
        </p:txBody>
      </p:sp>
      <p:pic>
        <p:nvPicPr>
          <p:cNvPr id="1026" name="Picture 2" descr="Improve Mental Health, Rests, Self Esteem, Pathways, Positive Energy ...">
            <a:extLst>
              <a:ext uri="{FF2B5EF4-FFF2-40B4-BE49-F238E27FC236}">
                <a16:creationId xmlns:a16="http://schemas.microsoft.com/office/drawing/2014/main" id="{9E7EEDFA-CA77-26DE-1FDA-B633D8FE7D9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185819" y="1889919"/>
            <a:ext cx="3078162" cy="307816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B495AB50-66CB-1BDF-AA1E-14AA184C1DCA}"/>
              </a:ext>
            </a:extLst>
          </p:cNvPr>
          <p:cNvSpPr>
            <a:spLocks noGrp="1"/>
          </p:cNvSpPr>
          <p:nvPr>
            <p:ph sz="half" idx="4294967295"/>
          </p:nvPr>
        </p:nvSpPr>
        <p:spPr>
          <a:xfrm>
            <a:off x="914400" y="2008118"/>
            <a:ext cx="5181600" cy="3292475"/>
          </a:xfrm>
        </p:spPr>
        <p:txBody>
          <a:bodyPr>
            <a:normAutofit fontScale="85000" lnSpcReduction="10000"/>
          </a:bodyPr>
          <a:lstStyle/>
          <a:p>
            <a:pPr marL="0" indent="0" algn="ctr">
              <a:buNone/>
            </a:pPr>
            <a:r>
              <a:rPr lang="en-US" sz="2800" dirty="0">
                <a:latin typeface="Century Gothic" panose="020B0502020202020204" pitchFamily="34" charset="0"/>
              </a:rPr>
              <a:t>Gratitude is not just a feeling, but a practice that can significantly enhance the well-being of older adults.</a:t>
            </a:r>
          </a:p>
          <a:p>
            <a:pPr marL="0" indent="0" algn="ctr">
              <a:buNone/>
            </a:pPr>
            <a:r>
              <a:rPr lang="en-US" sz="2800" dirty="0">
                <a:latin typeface="Century Gothic" panose="020B0502020202020204" pitchFamily="34" charset="0"/>
              </a:rPr>
              <a:t> </a:t>
            </a:r>
          </a:p>
          <a:p>
            <a:pPr marL="0" indent="0" algn="ctr">
              <a:buNone/>
            </a:pPr>
            <a:r>
              <a:rPr lang="en-US" sz="2800" dirty="0">
                <a:latin typeface="Century Gothic" panose="020B0502020202020204" pitchFamily="34" charset="0"/>
              </a:rPr>
              <a:t>It involves intentionally focusing on the positive aspects of life, acknowledging the good things, and expressing appreciation for them.</a:t>
            </a:r>
          </a:p>
        </p:txBody>
      </p:sp>
    </p:spTree>
    <p:extLst>
      <p:ext uri="{BB962C8B-B14F-4D97-AF65-F5344CB8AC3E}">
        <p14:creationId xmlns:p14="http://schemas.microsoft.com/office/powerpoint/2010/main" val="262107523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7AB7BE-26E2-8091-62A0-AAAEB2536A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B99783-ACAF-3B46-48F5-D26BD0E02548}"/>
              </a:ext>
            </a:extLst>
          </p:cNvPr>
          <p:cNvSpPr>
            <a:spLocks noGrp="1"/>
          </p:cNvSpPr>
          <p:nvPr>
            <p:ph type="title"/>
          </p:nvPr>
        </p:nvSpPr>
        <p:spPr/>
        <p:txBody>
          <a:bodyPr>
            <a:normAutofit/>
          </a:bodyPr>
          <a:lstStyle/>
          <a:p>
            <a:r>
              <a:rPr lang="en-US" dirty="0"/>
              <a:t>Benefits of Gratitude</a:t>
            </a:r>
          </a:p>
        </p:txBody>
      </p:sp>
      <p:sp>
        <p:nvSpPr>
          <p:cNvPr id="5" name="Text Placeholder 4">
            <a:extLst>
              <a:ext uri="{FF2B5EF4-FFF2-40B4-BE49-F238E27FC236}">
                <a16:creationId xmlns:a16="http://schemas.microsoft.com/office/drawing/2014/main" id="{6EE2368B-D634-F5E9-6BC0-665D249E2102}"/>
              </a:ext>
            </a:extLst>
          </p:cNvPr>
          <p:cNvSpPr>
            <a:spLocks noGrp="1"/>
          </p:cNvSpPr>
          <p:nvPr>
            <p:ph idx="1"/>
          </p:nvPr>
        </p:nvSpPr>
        <p:spPr/>
        <p:txBody>
          <a:bodyPr>
            <a:normAutofit/>
          </a:bodyPr>
          <a:lstStyle/>
          <a:p>
            <a:pPr>
              <a:spcAft>
                <a:spcPts val="600"/>
              </a:spcAft>
            </a:pPr>
            <a:r>
              <a:rPr lang="en-US" sz="3600" dirty="0">
                <a:solidFill>
                  <a:srgbClr val="1F497D"/>
                </a:solidFill>
              </a:rPr>
              <a:t>Enhanced well-being</a:t>
            </a:r>
          </a:p>
          <a:p>
            <a:pPr>
              <a:spcAft>
                <a:spcPts val="600"/>
              </a:spcAft>
            </a:pPr>
            <a:r>
              <a:rPr lang="en-US" sz="3600" dirty="0">
                <a:solidFill>
                  <a:srgbClr val="1F497D"/>
                </a:solidFill>
              </a:rPr>
              <a:t>Deeper relationships</a:t>
            </a:r>
          </a:p>
          <a:p>
            <a:pPr>
              <a:spcAft>
                <a:spcPts val="600"/>
              </a:spcAft>
            </a:pPr>
            <a:r>
              <a:rPr lang="en-US" sz="3600" dirty="0">
                <a:solidFill>
                  <a:srgbClr val="1F497D"/>
                </a:solidFill>
              </a:rPr>
              <a:t>Improved optimism </a:t>
            </a:r>
          </a:p>
          <a:p>
            <a:pPr>
              <a:spcAft>
                <a:spcPts val="600"/>
              </a:spcAft>
            </a:pPr>
            <a:r>
              <a:rPr lang="en-US" sz="3600" dirty="0">
                <a:solidFill>
                  <a:srgbClr val="1F497D"/>
                </a:solidFill>
              </a:rPr>
              <a:t>Increased happiness</a:t>
            </a:r>
          </a:p>
          <a:p>
            <a:pPr>
              <a:spcAft>
                <a:spcPts val="600"/>
              </a:spcAft>
            </a:pPr>
            <a:r>
              <a:rPr lang="en-US" sz="3600" dirty="0">
                <a:solidFill>
                  <a:srgbClr val="1F497D"/>
                </a:solidFill>
              </a:rPr>
              <a:t>Stronger self-control </a:t>
            </a:r>
          </a:p>
        </p:txBody>
      </p:sp>
      <p:pic>
        <p:nvPicPr>
          <p:cNvPr id="3074" name="Picture 2" descr="3 ways to encourage gratitude in the church | United Methodist  Communications">
            <a:extLst>
              <a:ext uri="{FF2B5EF4-FFF2-40B4-BE49-F238E27FC236}">
                <a16:creationId xmlns:a16="http://schemas.microsoft.com/office/drawing/2014/main" id="{CE4D74B1-7905-6ECC-AC05-12E50ABFBA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9" r="35903" b="-1"/>
          <a:stretch/>
        </p:blipFill>
        <p:spPr bwMode="auto">
          <a:xfrm>
            <a:off x="7391179" y="2076988"/>
            <a:ext cx="2489200" cy="2704023"/>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475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7" dur="500"/>
                                        <p:tgtEl>
                                          <p:spTgt spid="5">
                                            <p:txEl>
                                              <p:pRg st="1" end="1"/>
                                            </p:txEl>
                                          </p:spTgt>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4" dur="500"/>
                                        <p:tgtEl>
                                          <p:spTgt spid="5">
                                            <p:txEl>
                                              <p:pRg st="2" end="2"/>
                                            </p:txEl>
                                          </p:spTgt>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1" dur="500"/>
                                        <p:tgtEl>
                                          <p:spTgt spid="5">
                                            <p:txEl>
                                              <p:pRg st="3" end="3"/>
                                            </p:txEl>
                                          </p:spTgt>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7" dur="5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93F0-F76F-1683-2B8D-AE074B6F38BC}"/>
              </a:ext>
            </a:extLst>
          </p:cNvPr>
          <p:cNvSpPr>
            <a:spLocks noGrp="1"/>
          </p:cNvSpPr>
          <p:nvPr>
            <p:ph type="title"/>
          </p:nvPr>
        </p:nvSpPr>
        <p:spPr/>
        <p:txBody>
          <a:bodyPr/>
          <a:lstStyle/>
          <a:p>
            <a:r>
              <a:rPr lang="en-US" dirty="0"/>
              <a:t>Introductions + favorite holiday foods or activities</a:t>
            </a:r>
          </a:p>
        </p:txBody>
      </p:sp>
    </p:spTree>
    <p:extLst>
      <p:ext uri="{BB962C8B-B14F-4D97-AF65-F5344CB8AC3E}">
        <p14:creationId xmlns:p14="http://schemas.microsoft.com/office/powerpoint/2010/main" val="441149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42F1A-FB39-D736-13BA-BFF6FE023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563C7-FEA6-12AE-D34A-C48B4D210F88}"/>
              </a:ext>
            </a:extLst>
          </p:cNvPr>
          <p:cNvSpPr>
            <a:spLocks noGrp="1"/>
          </p:cNvSpPr>
          <p:nvPr>
            <p:ph type="title"/>
          </p:nvPr>
        </p:nvSpPr>
        <p:spPr>
          <a:xfrm>
            <a:off x="990001" y="1827024"/>
            <a:ext cx="8790317" cy="2852737"/>
          </a:xfrm>
        </p:spPr>
        <p:txBody>
          <a:bodyPr/>
          <a:lstStyle/>
          <a:p>
            <a:r>
              <a:rPr lang="en-US">
                <a:latin typeface="Century Gothic"/>
              </a:rPr>
              <a:t>What is one thing you are grateful for this holiday season?</a:t>
            </a:r>
            <a:endParaRPr lang="en-US"/>
          </a:p>
        </p:txBody>
      </p:sp>
    </p:spTree>
    <p:extLst>
      <p:ext uri="{BB962C8B-B14F-4D97-AF65-F5344CB8AC3E}">
        <p14:creationId xmlns:p14="http://schemas.microsoft.com/office/powerpoint/2010/main" val="191337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F20F-0DEC-36C2-F716-4ABD8BB35F78}"/>
              </a:ext>
            </a:extLst>
          </p:cNvPr>
          <p:cNvSpPr>
            <a:spLocks noGrp="1"/>
          </p:cNvSpPr>
          <p:nvPr>
            <p:ph type="title"/>
          </p:nvPr>
        </p:nvSpPr>
        <p:spPr/>
        <p:txBody>
          <a:bodyPr/>
          <a:lstStyle/>
          <a:p>
            <a:r>
              <a:rPr lang="en-US" dirty="0"/>
              <a:t>Resources</a:t>
            </a:r>
          </a:p>
        </p:txBody>
      </p:sp>
      <p:sp>
        <p:nvSpPr>
          <p:cNvPr id="6" name="Content Placeholder 1">
            <a:extLst>
              <a:ext uri="{FF2B5EF4-FFF2-40B4-BE49-F238E27FC236}">
                <a16:creationId xmlns:a16="http://schemas.microsoft.com/office/drawing/2014/main" id="{EAE69ADE-5C20-FC7A-D43B-ED95DC12463A}"/>
              </a:ext>
            </a:extLst>
          </p:cNvPr>
          <p:cNvSpPr txBox="1">
            <a:spLocks/>
          </p:cNvSpPr>
          <p:nvPr/>
        </p:nvSpPr>
        <p:spPr>
          <a:xfrm>
            <a:off x="6082846" y="633905"/>
            <a:ext cx="5625450" cy="57928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00" dirty="0">
                <a:solidFill>
                  <a:schemeClr val="accent2"/>
                </a:solidFill>
                <a:latin typeface="MrEavesModOT"/>
                <a:hlinkClick r:id="rId3">
                  <a:extLst>
                    <a:ext uri="{A12FA001-AC4F-418D-AE19-62706E023703}">
                      <ahyp:hlinkClr xmlns:ahyp="http://schemas.microsoft.com/office/drawing/2018/hyperlinkcolor" val="tx"/>
                    </a:ext>
                  </a:extLst>
                </a:hlinkClick>
              </a:rPr>
              <a:t>Free Mindfulness Project</a:t>
            </a:r>
            <a:endParaRPr lang="en-US" sz="2300" dirty="0">
              <a:solidFill>
                <a:schemeClr val="accent2"/>
              </a:solidFill>
              <a:latin typeface="MrEavesModOT" panose="020B0803060502020202" pitchFamily="34" charset="0"/>
            </a:endParaRPr>
          </a:p>
          <a:p>
            <a:pPr marL="0" indent="0">
              <a:buFont typeface="Arial" panose="020B0604020202020204" pitchFamily="34" charset="0"/>
              <a:buNone/>
            </a:pPr>
            <a:endParaRPr lang="en-US" sz="2300" dirty="0">
              <a:solidFill>
                <a:schemeClr val="accent2"/>
              </a:solidFill>
              <a:latin typeface="MrEavesModOT" panose="020B0803060502020202" pitchFamily="34" charset="0"/>
            </a:endParaRPr>
          </a:p>
          <a:p>
            <a:pPr marL="0" indent="0">
              <a:buFont typeface="Arial" panose="020B0604020202020204" pitchFamily="34" charset="0"/>
              <a:buNone/>
            </a:pPr>
            <a:r>
              <a:rPr lang="en-US" sz="2300" dirty="0">
                <a:solidFill>
                  <a:schemeClr val="accent2"/>
                </a:solidFill>
                <a:latin typeface="MrEavesModOT"/>
                <a:hlinkClick r:id="rId4">
                  <a:extLst>
                    <a:ext uri="{A12FA001-AC4F-418D-AE19-62706E023703}">
                      <ahyp:hlinkClr xmlns:ahyp="http://schemas.microsoft.com/office/drawing/2018/hyperlinkcolor" val="tx"/>
                    </a:ext>
                  </a:extLst>
                </a:hlinkClick>
              </a:rPr>
              <a:t>Family Resource Kit</a:t>
            </a:r>
            <a:endParaRPr lang="en-US" sz="2300" dirty="0">
              <a:solidFill>
                <a:schemeClr val="accent2"/>
              </a:solidFill>
              <a:latin typeface="MrEavesModOT"/>
            </a:endParaRPr>
          </a:p>
          <a:p>
            <a:pPr marL="0" indent="0">
              <a:buFont typeface="Arial" panose="020B0604020202020204" pitchFamily="34" charset="0"/>
              <a:buNone/>
            </a:pPr>
            <a:endParaRPr lang="en-US" sz="2300" dirty="0">
              <a:solidFill>
                <a:schemeClr val="accent2"/>
              </a:solidFill>
              <a:latin typeface="MrEavesModOT" panose="020B0803060502020202" pitchFamily="34" charset="0"/>
              <a:hlinkClick r:id="rId5" invalidUrl="http://">
                <a:extLst>
                  <a:ext uri="{A12FA001-AC4F-418D-AE19-62706E023703}">
                    <ahyp:hlinkClr xmlns:ahyp="http://schemas.microsoft.com/office/drawing/2018/hyperlinkcolor" val="tx"/>
                  </a:ext>
                </a:extLst>
              </a:hlinkClick>
            </a:endParaRPr>
          </a:p>
          <a:p>
            <a:pPr marL="0" indent="0">
              <a:buNone/>
            </a:pPr>
            <a:r>
              <a:rPr lang="en-US" sz="2300">
                <a:solidFill>
                  <a:schemeClr val="accent2"/>
                </a:solidFill>
                <a:ea typeface="+mn-lt"/>
                <a:cs typeface="+mn-lt"/>
              </a:rPr>
              <a:t>National Maternal Mental Health Hotline: (1-833-TLC-MAMA)</a:t>
            </a:r>
            <a:endParaRPr lang="en-US" sz="2300">
              <a:solidFill>
                <a:schemeClr val="accent2"/>
              </a:solidFill>
            </a:endParaRPr>
          </a:p>
          <a:p>
            <a:pPr marL="0" indent="0">
              <a:buNone/>
            </a:pPr>
            <a:endParaRPr lang="en-US" sz="2300" dirty="0">
              <a:solidFill>
                <a:schemeClr val="accent2"/>
              </a:solidFill>
              <a:latin typeface="Aptos"/>
            </a:endParaRPr>
          </a:p>
          <a:p>
            <a:pPr marL="0" indent="0">
              <a:buFont typeface="Arial" panose="020B0604020202020204" pitchFamily="34" charset="0"/>
              <a:buNone/>
            </a:pPr>
            <a:r>
              <a:rPr lang="en-US" sz="2300" dirty="0">
                <a:solidFill>
                  <a:schemeClr val="accent2"/>
                </a:solidFill>
                <a:latin typeface="MrEavesModOT"/>
                <a:hlinkClick r:id="rId6">
                  <a:extLst>
                    <a:ext uri="{A12FA001-AC4F-418D-AE19-62706E023703}">
                      <ahyp:hlinkClr xmlns:ahyp="http://schemas.microsoft.com/office/drawing/2018/hyperlinkcolor" val="tx"/>
                    </a:ext>
                  </a:extLst>
                </a:hlinkClick>
              </a:rPr>
              <a:t>A Caregiver’s Guide to Coping with Stress and Burnout</a:t>
            </a:r>
            <a:endParaRPr lang="en-US" sz="2300" dirty="0">
              <a:solidFill>
                <a:schemeClr val="accent2"/>
              </a:solidFill>
              <a:latin typeface="MrEavesModOT"/>
            </a:endParaRPr>
          </a:p>
          <a:p>
            <a:pPr marL="0" indent="0">
              <a:buFont typeface="Arial" panose="020B0604020202020204" pitchFamily="34" charset="0"/>
              <a:buNone/>
            </a:pPr>
            <a:endParaRPr lang="en-US" sz="2300" dirty="0">
              <a:solidFill>
                <a:schemeClr val="accent2"/>
              </a:solidFill>
              <a:latin typeface="MrEavesModOT" panose="020B0803060502020202" pitchFamily="34" charset="0"/>
            </a:endParaRPr>
          </a:p>
          <a:p>
            <a:pPr marL="0" indent="0">
              <a:buFont typeface="Arial" panose="020B0604020202020204" pitchFamily="34" charset="0"/>
              <a:buNone/>
            </a:pPr>
            <a:r>
              <a:rPr lang="en-US" sz="2300" dirty="0">
                <a:solidFill>
                  <a:schemeClr val="accent2"/>
                </a:solidFill>
                <a:latin typeface="MrEavesModOT"/>
                <a:hlinkClick r:id="rId7">
                  <a:extLst>
                    <a:ext uri="{A12FA001-AC4F-418D-AE19-62706E023703}">
                      <ahyp:hlinkClr xmlns:ahyp="http://schemas.microsoft.com/office/drawing/2018/hyperlinkcolor" val="tx"/>
                    </a:ext>
                  </a:extLst>
                </a:hlinkClick>
              </a:rPr>
              <a:t>Mental Health in Later Life Guidebook</a:t>
            </a:r>
            <a:endParaRPr lang="en-US" sz="2300">
              <a:solidFill>
                <a:schemeClr val="accent2"/>
              </a:solidFill>
              <a:latin typeface="MrEavesModOT"/>
            </a:endParaRPr>
          </a:p>
          <a:p>
            <a:pPr marL="0" indent="0">
              <a:buNone/>
            </a:pPr>
            <a:endParaRPr lang="en-US" sz="2300" dirty="0">
              <a:solidFill>
                <a:schemeClr val="accent2"/>
              </a:solidFill>
              <a:latin typeface="MrEavesModOT"/>
            </a:endParaRPr>
          </a:p>
          <a:p>
            <a:pPr>
              <a:buNone/>
            </a:pPr>
            <a:r>
              <a:rPr lang="en-US" sz="2300" dirty="0">
                <a:solidFill>
                  <a:schemeClr val="accent2"/>
                </a:solidFill>
                <a:latin typeface="MrEavesModOT"/>
                <a:cs typeface="Segoe UI"/>
                <a:hlinkClick r:id="rId8">
                  <a:extLst>
                    <a:ext uri="{A12FA001-AC4F-418D-AE19-62706E023703}">
                      <ahyp:hlinkClr xmlns:ahyp="http://schemas.microsoft.com/office/drawing/2018/hyperlinkcolor" val="tx"/>
                    </a:ext>
                  </a:extLst>
                </a:hlinkClick>
              </a:rPr>
              <a:t>Things Mindful Families Do Differently</a:t>
            </a:r>
            <a:endParaRPr lang="en-US" sz="2300">
              <a:solidFill>
                <a:schemeClr val="accent2"/>
              </a:solidFill>
              <a:latin typeface="MrEavesModOT"/>
              <a:ea typeface="+mn-lt"/>
              <a:cs typeface="+mn-lt"/>
            </a:endParaRPr>
          </a:p>
          <a:p>
            <a:pPr marL="0" indent="0">
              <a:buNone/>
            </a:pPr>
            <a:endParaRPr lang="en-US" sz="2400" dirty="0">
              <a:solidFill>
                <a:schemeClr val="accent2"/>
              </a:solidFill>
              <a:latin typeface="MrEavesModOT"/>
            </a:endParaRPr>
          </a:p>
        </p:txBody>
      </p:sp>
    </p:spTree>
    <p:extLst>
      <p:ext uri="{BB962C8B-B14F-4D97-AF65-F5344CB8AC3E}">
        <p14:creationId xmlns:p14="http://schemas.microsoft.com/office/powerpoint/2010/main" val="2494736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 Quick and Easy Ways to Reduce Holiday Stress">
            <a:extLst>
              <a:ext uri="{FF2B5EF4-FFF2-40B4-BE49-F238E27FC236}">
                <a16:creationId xmlns:a16="http://schemas.microsoft.com/office/drawing/2014/main" id="{62916DE0-775B-EDB4-A0F3-5203509AAB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11" t="5325" r="7223" b="13167"/>
          <a:stretch>
            <a:fillRect/>
          </a:stretch>
        </p:blipFill>
        <p:spPr bwMode="auto">
          <a:xfrm>
            <a:off x="4466907" y="2477525"/>
            <a:ext cx="3258186" cy="31553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BB0DB9-31EC-2FFB-B626-093F29375843}"/>
              </a:ext>
            </a:extLst>
          </p:cNvPr>
          <p:cNvSpPr>
            <a:spLocks noGrp="1"/>
          </p:cNvSpPr>
          <p:nvPr>
            <p:ph type="title"/>
          </p:nvPr>
        </p:nvSpPr>
        <p:spPr/>
        <p:txBody>
          <a:bodyPr/>
          <a:lstStyle/>
          <a:p>
            <a:pPr algn="ctr"/>
            <a:r>
              <a:rPr lang="en-US" dirty="0"/>
              <a:t>Have you ever felt stressed </a:t>
            </a:r>
            <a:br>
              <a:rPr lang="en-US" dirty="0"/>
            </a:br>
            <a:r>
              <a:rPr lang="en-US" dirty="0"/>
              <a:t>during the holidays?</a:t>
            </a:r>
          </a:p>
        </p:txBody>
      </p:sp>
    </p:spTree>
    <p:extLst>
      <p:ext uri="{BB962C8B-B14F-4D97-AF65-F5344CB8AC3E}">
        <p14:creationId xmlns:p14="http://schemas.microsoft.com/office/powerpoint/2010/main" val="2711858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01F4B1-C1FC-6244-567D-86243341A6B6}"/>
              </a:ext>
            </a:extLst>
          </p:cNvPr>
          <p:cNvSpPr>
            <a:spLocks noGrp="1"/>
          </p:cNvSpPr>
          <p:nvPr>
            <p:ph type="title"/>
          </p:nvPr>
        </p:nvSpPr>
        <p:spPr>
          <a:xfrm>
            <a:off x="149087" y="2604011"/>
            <a:ext cx="5173541" cy="1683509"/>
          </a:xfrm>
        </p:spPr>
        <p:txBody>
          <a:bodyPr>
            <a:normAutofit/>
          </a:bodyPr>
          <a:lstStyle/>
          <a:p>
            <a:pPr algn="ctr"/>
            <a:r>
              <a:rPr lang="en-US" dirty="0"/>
              <a:t>What are some holiday stressors?</a:t>
            </a:r>
          </a:p>
        </p:txBody>
      </p:sp>
      <p:sp>
        <p:nvSpPr>
          <p:cNvPr id="5" name="Content Placeholder 4">
            <a:extLst>
              <a:ext uri="{FF2B5EF4-FFF2-40B4-BE49-F238E27FC236}">
                <a16:creationId xmlns:a16="http://schemas.microsoft.com/office/drawing/2014/main" id="{81A301E5-B176-9F20-DDCE-5F94D9324AF6}"/>
              </a:ext>
            </a:extLst>
          </p:cNvPr>
          <p:cNvSpPr>
            <a:spLocks noGrp="1"/>
          </p:cNvSpPr>
          <p:nvPr>
            <p:ph sz="half" idx="1"/>
          </p:nvPr>
        </p:nvSpPr>
        <p:spPr>
          <a:xfrm>
            <a:off x="6096000" y="1782858"/>
            <a:ext cx="5730240" cy="3292284"/>
          </a:xfrm>
        </p:spPr>
        <p:txBody>
          <a:bodyPr>
            <a:normAutofit fontScale="85000" lnSpcReduction="20000"/>
          </a:bodyPr>
          <a:lstStyle/>
          <a:p>
            <a:r>
              <a:rPr lang="en-US" dirty="0"/>
              <a:t>High expectations</a:t>
            </a:r>
          </a:p>
          <a:p>
            <a:r>
              <a:rPr lang="en-US" dirty="0"/>
              <a:t>Financial strain</a:t>
            </a:r>
          </a:p>
          <a:p>
            <a:r>
              <a:rPr lang="en-US" dirty="0"/>
              <a:t>Grief</a:t>
            </a:r>
          </a:p>
          <a:p>
            <a:r>
              <a:rPr lang="en-US" dirty="0"/>
              <a:t>Loneliness</a:t>
            </a:r>
          </a:p>
          <a:p>
            <a:r>
              <a:rPr lang="en-US" dirty="0"/>
              <a:t>Disrupted routines</a:t>
            </a:r>
          </a:p>
          <a:p>
            <a:r>
              <a:rPr lang="en-US" dirty="0"/>
              <a:t>Seasonal Affective Disorder (SAD)</a:t>
            </a:r>
          </a:p>
          <a:p>
            <a:r>
              <a:rPr lang="en-US" dirty="0"/>
              <a:t>Family conflicts</a:t>
            </a:r>
          </a:p>
          <a:p>
            <a:r>
              <a:rPr lang="en-US" dirty="0"/>
              <a:t>Pressure to be joyful</a:t>
            </a:r>
          </a:p>
          <a:p>
            <a:endParaRPr lang="en-US" dirty="0"/>
          </a:p>
        </p:txBody>
      </p:sp>
    </p:spTree>
    <p:extLst>
      <p:ext uri="{BB962C8B-B14F-4D97-AF65-F5344CB8AC3E}">
        <p14:creationId xmlns:p14="http://schemas.microsoft.com/office/powerpoint/2010/main" val="207448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C76E01-56E6-4454-9778-FB338D951C5E}"/>
              </a:ext>
            </a:extLst>
          </p:cNvPr>
          <p:cNvSpPr>
            <a:spLocks noGrp="1"/>
          </p:cNvSpPr>
          <p:nvPr>
            <p:ph sz="half" idx="2"/>
          </p:nvPr>
        </p:nvSpPr>
        <p:spPr>
          <a:xfrm>
            <a:off x="839788" y="2723439"/>
            <a:ext cx="5157787" cy="3428883"/>
          </a:xfrm>
        </p:spPr>
        <p:txBody>
          <a:bodyPr>
            <a:normAutofit fontScale="40000" lnSpcReduction="20000"/>
          </a:bodyPr>
          <a:lstStyle/>
          <a:p>
            <a:pPr>
              <a:lnSpc>
                <a:spcPct val="120000"/>
              </a:lnSpc>
            </a:pPr>
            <a:r>
              <a:rPr lang="en-US" sz="5000" dirty="0"/>
              <a:t>Mood swings: feeling frustrated/ angry one minute and helpless the next. </a:t>
            </a:r>
          </a:p>
          <a:p>
            <a:pPr>
              <a:lnSpc>
                <a:spcPct val="120000"/>
              </a:lnSpc>
            </a:pPr>
            <a:r>
              <a:rPr lang="en-US" sz="5000" dirty="0"/>
              <a:t>Trouble focusing, making mistakes when giving medicines. </a:t>
            </a:r>
          </a:p>
          <a:p>
            <a:pPr>
              <a:lnSpc>
                <a:spcPct val="120000"/>
              </a:lnSpc>
            </a:pPr>
            <a:r>
              <a:rPr lang="en-US" sz="5000" dirty="0"/>
              <a:t>Smoking or drinking too much alcohol. </a:t>
            </a:r>
          </a:p>
          <a:p>
            <a:pPr>
              <a:lnSpc>
                <a:spcPct val="120000"/>
              </a:lnSpc>
            </a:pPr>
            <a:r>
              <a:rPr lang="en-US" sz="5000" dirty="0"/>
              <a:t>Feeling overwhelmed </a:t>
            </a:r>
          </a:p>
          <a:p>
            <a:pPr>
              <a:lnSpc>
                <a:spcPct val="120000"/>
              </a:lnSpc>
            </a:pPr>
            <a:r>
              <a:rPr lang="en-US" sz="5000" dirty="0"/>
              <a:t>Feeling alone, isolated, or deserted by others </a:t>
            </a:r>
          </a:p>
          <a:p>
            <a:endParaRPr lang="en-US" dirty="0"/>
          </a:p>
        </p:txBody>
      </p:sp>
      <p:sp>
        <p:nvSpPr>
          <p:cNvPr id="10" name="Content Placeholder 9">
            <a:extLst>
              <a:ext uri="{FF2B5EF4-FFF2-40B4-BE49-F238E27FC236}">
                <a16:creationId xmlns:a16="http://schemas.microsoft.com/office/drawing/2014/main" id="{0EC37961-C25D-4C6B-8456-7139371C340C}"/>
              </a:ext>
            </a:extLst>
          </p:cNvPr>
          <p:cNvSpPr>
            <a:spLocks noGrp="1"/>
          </p:cNvSpPr>
          <p:nvPr>
            <p:ph sz="quarter" idx="4"/>
          </p:nvPr>
        </p:nvSpPr>
        <p:spPr/>
        <p:txBody>
          <a:bodyPr>
            <a:normAutofit/>
          </a:bodyPr>
          <a:lstStyle/>
          <a:p>
            <a:pPr>
              <a:lnSpc>
                <a:spcPct val="120000"/>
              </a:lnSpc>
            </a:pPr>
            <a:r>
              <a:rPr lang="en-US" sz="2000" dirty="0"/>
              <a:t>Sleeping too much or too little </a:t>
            </a:r>
          </a:p>
          <a:p>
            <a:pPr>
              <a:lnSpc>
                <a:spcPct val="120000"/>
              </a:lnSpc>
            </a:pPr>
            <a:r>
              <a:rPr lang="en-US" sz="2000" dirty="0"/>
              <a:t>Gaining or losing a lot of weight </a:t>
            </a:r>
          </a:p>
          <a:p>
            <a:pPr>
              <a:lnSpc>
                <a:spcPct val="120000"/>
              </a:lnSpc>
            </a:pPr>
            <a:r>
              <a:rPr lang="en-US" sz="2000" dirty="0"/>
              <a:t>Feeling tired most of the time </a:t>
            </a:r>
          </a:p>
          <a:p>
            <a:pPr>
              <a:lnSpc>
                <a:spcPct val="120000"/>
              </a:lnSpc>
            </a:pPr>
            <a:r>
              <a:rPr lang="en-US" sz="2000" dirty="0"/>
              <a:t>Losing interest in activities you used to enjoy </a:t>
            </a:r>
          </a:p>
          <a:p>
            <a:endParaRPr lang="en-US" dirty="0"/>
          </a:p>
        </p:txBody>
      </p:sp>
      <p:sp>
        <p:nvSpPr>
          <p:cNvPr id="2" name="Title 1">
            <a:extLst>
              <a:ext uri="{FF2B5EF4-FFF2-40B4-BE49-F238E27FC236}">
                <a16:creationId xmlns:a16="http://schemas.microsoft.com/office/drawing/2014/main" id="{B584686F-9B48-41E6-A835-3C682D5E0B76}"/>
              </a:ext>
            </a:extLst>
          </p:cNvPr>
          <p:cNvSpPr>
            <a:spLocks noGrp="1"/>
          </p:cNvSpPr>
          <p:nvPr>
            <p:ph type="title"/>
          </p:nvPr>
        </p:nvSpPr>
        <p:spPr/>
        <p:txBody>
          <a:bodyPr/>
          <a:lstStyle/>
          <a:p>
            <a:r>
              <a:rPr lang="en-US" dirty="0">
                <a:solidFill>
                  <a:schemeClr val="tx2"/>
                </a:solidFill>
              </a:rPr>
              <a:t>Signs &amp; Symptoms of Caregiver Stress</a:t>
            </a:r>
          </a:p>
        </p:txBody>
      </p:sp>
      <p:sp>
        <p:nvSpPr>
          <p:cNvPr id="4" name="TextBox 3">
            <a:extLst>
              <a:ext uri="{FF2B5EF4-FFF2-40B4-BE49-F238E27FC236}">
                <a16:creationId xmlns:a16="http://schemas.microsoft.com/office/drawing/2014/main" id="{B6073170-C117-4E51-B363-975014F2A596}"/>
              </a:ext>
            </a:extLst>
          </p:cNvPr>
          <p:cNvSpPr txBox="1"/>
          <p:nvPr/>
        </p:nvSpPr>
        <p:spPr>
          <a:xfrm>
            <a:off x="4435150" y="6242566"/>
            <a:ext cx="7661600" cy="369332"/>
          </a:xfrm>
          <a:prstGeom prst="rect">
            <a:avLst/>
          </a:prstGeom>
          <a:noFill/>
        </p:spPr>
        <p:txBody>
          <a:bodyPr wrap="square" rtlCol="0">
            <a:spAutoFit/>
          </a:bodyPr>
          <a:lstStyle/>
          <a:p>
            <a:r>
              <a:rPr lang="en-US" dirty="0"/>
              <a:t>Adapted from The Office on Women’s Health </a:t>
            </a:r>
            <a:r>
              <a:rPr lang="en-US" i="1" dirty="0"/>
              <a:t>Caregiver Stress </a:t>
            </a:r>
            <a:r>
              <a:rPr lang="en-US" dirty="0"/>
              <a:t>factsheet</a:t>
            </a:r>
          </a:p>
        </p:txBody>
      </p:sp>
    </p:spTree>
    <p:extLst>
      <p:ext uri="{BB962C8B-B14F-4D97-AF65-F5344CB8AC3E}">
        <p14:creationId xmlns:p14="http://schemas.microsoft.com/office/powerpoint/2010/main" val="332788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400DB7-729A-DD16-98D1-8E8EED4304EF}"/>
              </a:ext>
            </a:extLst>
          </p:cNvPr>
          <p:cNvSpPr>
            <a:spLocks noGrp="1"/>
          </p:cNvSpPr>
          <p:nvPr>
            <p:ph type="title"/>
          </p:nvPr>
        </p:nvSpPr>
        <p:spPr/>
        <p:txBody>
          <a:bodyPr/>
          <a:lstStyle/>
          <a:p>
            <a:pPr algn="ctr"/>
            <a:r>
              <a:rPr lang="en-US" dirty="0"/>
              <a:t>Seasonal or Holiday Stress</a:t>
            </a:r>
          </a:p>
        </p:txBody>
      </p:sp>
      <p:sp>
        <p:nvSpPr>
          <p:cNvPr id="6" name="Content Placeholder 5">
            <a:extLst>
              <a:ext uri="{FF2B5EF4-FFF2-40B4-BE49-F238E27FC236}">
                <a16:creationId xmlns:a16="http://schemas.microsoft.com/office/drawing/2014/main" id="{83F718A6-BAFD-83BF-73FC-88BD3605A7D3}"/>
              </a:ext>
            </a:extLst>
          </p:cNvPr>
          <p:cNvSpPr>
            <a:spLocks noGrp="1"/>
          </p:cNvSpPr>
          <p:nvPr>
            <p:ph sz="half" idx="1"/>
          </p:nvPr>
        </p:nvSpPr>
        <p:spPr>
          <a:xfrm>
            <a:off x="5892800" y="1782858"/>
            <a:ext cx="6014720" cy="3937222"/>
          </a:xfrm>
        </p:spPr>
        <p:txBody>
          <a:bodyPr>
            <a:normAutofit fontScale="85000" lnSpcReduction="10000"/>
          </a:bodyPr>
          <a:lstStyle/>
          <a:p>
            <a:pPr marL="0" indent="0" algn="ctr">
              <a:buNone/>
            </a:pPr>
            <a:r>
              <a:rPr lang="en-US" sz="3200" dirty="0"/>
              <a:t>Holiday stress can deeply affect parents and caregivers, often bringing feelings of isolation, grief, and increased health challenges. </a:t>
            </a:r>
          </a:p>
          <a:p>
            <a:pPr marL="0" indent="0" algn="ctr">
              <a:buNone/>
            </a:pPr>
            <a:endParaRPr lang="en-US" sz="3200" dirty="0"/>
          </a:p>
          <a:p>
            <a:pPr marL="0" indent="0" algn="ctr">
              <a:buNone/>
            </a:pPr>
            <a:r>
              <a:rPr lang="en-US" sz="3200" dirty="0"/>
              <a:t>However, with intentional self-care and coping strategies, it’s possible to reduce stress and promote greater emotional and physical well-being during the season.</a:t>
            </a:r>
          </a:p>
        </p:txBody>
      </p:sp>
    </p:spTree>
    <p:extLst>
      <p:ext uri="{BB962C8B-B14F-4D97-AF65-F5344CB8AC3E}">
        <p14:creationId xmlns:p14="http://schemas.microsoft.com/office/powerpoint/2010/main" val="307080855"/>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C81A77-B713-4359-AC7A-BACC9D630EB3}"/>
              </a:ext>
            </a:extLst>
          </p:cNvPr>
          <p:cNvSpPr>
            <a:spLocks noGrp="1"/>
          </p:cNvSpPr>
          <p:nvPr>
            <p:ph type="title"/>
          </p:nvPr>
        </p:nvSpPr>
        <p:spPr/>
        <p:txBody>
          <a:bodyPr/>
          <a:lstStyle/>
          <a:p>
            <a:r>
              <a:rPr lang="en-US" dirty="0"/>
              <a:t>Acknowledge your feelings</a:t>
            </a:r>
          </a:p>
        </p:txBody>
      </p:sp>
      <p:sp>
        <p:nvSpPr>
          <p:cNvPr id="5" name="Text Placeholder 4">
            <a:extLst>
              <a:ext uri="{FF2B5EF4-FFF2-40B4-BE49-F238E27FC236}">
                <a16:creationId xmlns:a16="http://schemas.microsoft.com/office/drawing/2014/main" id="{D337FC21-FE88-470E-8258-16FB273F5E68}"/>
              </a:ext>
            </a:extLst>
          </p:cNvPr>
          <p:cNvSpPr>
            <a:spLocks noGrp="1"/>
          </p:cNvSpPr>
          <p:nvPr>
            <p:ph idx="1"/>
          </p:nvPr>
        </p:nvSpPr>
        <p:spPr/>
        <p:txBody>
          <a:bodyPr>
            <a:normAutofit fontScale="77500" lnSpcReduction="20000"/>
          </a:bodyPr>
          <a:lstStyle/>
          <a:p>
            <a:pPr marL="0" indent="0">
              <a:buNone/>
            </a:pPr>
            <a:r>
              <a:rPr lang="en-US" dirty="0">
                <a:solidFill>
                  <a:schemeClr val="tx1"/>
                </a:solidFill>
              </a:rPr>
              <a:t>Every feeling you have is okay. This holiday season may look different based on your current life experience, and whatever you’re feeling is valid. </a:t>
            </a:r>
          </a:p>
          <a:p>
            <a:pPr marL="0" indent="0">
              <a:buNone/>
            </a:pPr>
            <a:r>
              <a:rPr lang="en-US" dirty="0">
                <a:solidFill>
                  <a:schemeClr val="tx1"/>
                </a:solidFill>
              </a:rPr>
              <a:t>Allow yourself time to express your feelings. </a:t>
            </a:r>
          </a:p>
          <a:p>
            <a:pPr marL="0" indent="0">
              <a:buNone/>
            </a:pPr>
            <a:endParaRPr lang="en-US" dirty="0">
              <a:solidFill>
                <a:schemeClr val="tx1"/>
              </a:solidFill>
            </a:endParaRPr>
          </a:p>
          <a:p>
            <a:r>
              <a:rPr lang="en-US" dirty="0">
                <a:solidFill>
                  <a:schemeClr val="tx1"/>
                </a:solidFill>
              </a:rPr>
              <a:t>Journaling</a:t>
            </a:r>
          </a:p>
          <a:p>
            <a:r>
              <a:rPr lang="en-US" dirty="0">
                <a:solidFill>
                  <a:schemeClr val="tx1"/>
                </a:solidFill>
              </a:rPr>
              <a:t>Focusing meditation </a:t>
            </a:r>
            <a:r>
              <a:rPr lang="en-US" dirty="0"/>
              <a:t>(</a:t>
            </a:r>
            <a:r>
              <a:rPr lang="en-US" dirty="0">
                <a:hlinkClick r:id="rId3"/>
              </a:rPr>
              <a:t>https://focusing.org/</a:t>
            </a:r>
            <a:r>
              <a:rPr lang="en-US" dirty="0"/>
              <a:t>) </a:t>
            </a:r>
          </a:p>
          <a:p>
            <a:r>
              <a:rPr lang="en-US" dirty="0">
                <a:solidFill>
                  <a:schemeClr val="tx1"/>
                </a:solidFill>
              </a:rPr>
              <a:t>Find peer support – friends, other parents or caregivers</a:t>
            </a:r>
          </a:p>
          <a:p>
            <a:pPr marL="0" indent="0">
              <a:buNone/>
            </a:pPr>
            <a:endParaRPr lang="en-US" dirty="0"/>
          </a:p>
          <a:p>
            <a:pPr marL="76200" indent="0">
              <a:buNone/>
            </a:pPr>
            <a:endParaRPr lang="en-US" dirty="0"/>
          </a:p>
        </p:txBody>
      </p:sp>
    </p:spTree>
    <p:extLst>
      <p:ext uri="{BB962C8B-B14F-4D97-AF65-F5344CB8AC3E}">
        <p14:creationId xmlns:p14="http://schemas.microsoft.com/office/powerpoint/2010/main" val="3364925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59A34-98C5-456E-1D01-EB9AD17430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BE00A7-B725-5635-6336-EEA90E523A6B}"/>
              </a:ext>
            </a:extLst>
          </p:cNvPr>
          <p:cNvSpPr>
            <a:spLocks noGrp="1"/>
          </p:cNvSpPr>
          <p:nvPr>
            <p:ph type="title"/>
          </p:nvPr>
        </p:nvSpPr>
        <p:spPr/>
        <p:txBody>
          <a:bodyPr anchor="ctr">
            <a:normAutofit fontScale="90000"/>
          </a:bodyPr>
          <a:lstStyle/>
          <a:p>
            <a:r>
              <a:rPr lang="en-US">
                <a:latin typeface="Century Gothic"/>
              </a:rPr>
              <a:t>Supporting New and Expecting Moms During the Holidays</a:t>
            </a:r>
            <a:endParaRPr lang="en-US"/>
          </a:p>
        </p:txBody>
      </p:sp>
      <p:pic>
        <p:nvPicPr>
          <p:cNvPr id="3" name="Picture 2" descr="Funny Gifs : mental health Gif - VSGIF.com">
            <a:extLst>
              <a:ext uri="{FF2B5EF4-FFF2-40B4-BE49-F238E27FC236}">
                <a16:creationId xmlns:a16="http://schemas.microsoft.com/office/drawing/2014/main" id="{C119A5E5-D632-1D90-B51C-8FA6F1E3E3D2}"/>
              </a:ext>
            </a:extLst>
          </p:cNvPr>
          <p:cNvPicPr>
            <a:picLocks noChangeAspect="1"/>
          </p:cNvPicPr>
          <p:nvPr/>
        </p:nvPicPr>
        <p:blipFill>
          <a:blip r:embed="rId3"/>
          <a:stretch>
            <a:fillRect/>
          </a:stretch>
        </p:blipFill>
        <p:spPr>
          <a:xfrm>
            <a:off x="6235485" y="1539874"/>
            <a:ext cx="5248758" cy="3765337"/>
          </a:xfrm>
          <a:prstGeom prst="rect">
            <a:avLst/>
          </a:prstGeom>
        </p:spPr>
      </p:pic>
    </p:spTree>
    <p:extLst>
      <p:ext uri="{BB962C8B-B14F-4D97-AF65-F5344CB8AC3E}">
        <p14:creationId xmlns:p14="http://schemas.microsoft.com/office/powerpoint/2010/main" val="3620483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D467A7-9701-47BB-ACD9-332029699582}"/>
              </a:ext>
            </a:extLst>
          </p:cNvPr>
          <p:cNvSpPr>
            <a:spLocks noGrp="1"/>
          </p:cNvSpPr>
          <p:nvPr>
            <p:ph type="title"/>
          </p:nvPr>
        </p:nvSpPr>
        <p:spPr>
          <a:xfrm>
            <a:off x="838200" y="852805"/>
            <a:ext cx="7508789" cy="1325563"/>
          </a:xfrm>
        </p:spPr>
        <p:txBody>
          <a:bodyPr>
            <a:normAutofit/>
          </a:bodyPr>
          <a:lstStyle/>
          <a:p>
            <a:r>
              <a:rPr lang="en-US" sz="3200" dirty="0">
                <a:latin typeface="Century Gothic"/>
              </a:rPr>
              <a:t>Why the Holidays Can Be Especially </a:t>
            </a:r>
            <a:r>
              <a:rPr lang="en-US" sz="3200">
                <a:latin typeface="Century Gothic"/>
              </a:rPr>
              <a:t>Stressful for Moms</a:t>
            </a:r>
          </a:p>
        </p:txBody>
      </p:sp>
      <p:sp>
        <p:nvSpPr>
          <p:cNvPr id="5" name="Text Placeholder 4">
            <a:extLst>
              <a:ext uri="{FF2B5EF4-FFF2-40B4-BE49-F238E27FC236}">
                <a16:creationId xmlns:a16="http://schemas.microsoft.com/office/drawing/2014/main" id="{0FE7C1A3-95C7-46D0-890E-21C9AA69B6E7}"/>
              </a:ext>
            </a:extLst>
          </p:cNvPr>
          <p:cNvSpPr>
            <a:spLocks noGrp="1"/>
          </p:cNvSpPr>
          <p:nvPr>
            <p:ph idx="1"/>
          </p:nvPr>
        </p:nvSpPr>
        <p:spPr>
          <a:xfrm>
            <a:off x="838200" y="2313306"/>
            <a:ext cx="7199870" cy="3726131"/>
          </a:xfrm>
        </p:spPr>
        <p:txBody>
          <a:bodyPr vert="horz" lIns="91440" tIns="45720" rIns="91440" bIns="45720" rtlCol="0" anchor="t">
            <a:normAutofit/>
          </a:bodyPr>
          <a:lstStyle/>
          <a:p>
            <a:r>
              <a:rPr lang="en-US">
                <a:solidFill>
                  <a:srgbClr val="1F497D"/>
                </a:solidFill>
                <a:latin typeface="Century Gothic"/>
              </a:rPr>
              <a:t>Increased expectations to “do it all”</a:t>
            </a:r>
            <a:endParaRPr lang="en-US">
              <a:solidFill>
                <a:srgbClr val="0B3B4F"/>
              </a:solidFill>
            </a:endParaRPr>
          </a:p>
          <a:p>
            <a:r>
              <a:rPr lang="en-US">
                <a:solidFill>
                  <a:srgbClr val="1F497D"/>
                </a:solidFill>
                <a:latin typeface="Century Gothic"/>
              </a:rPr>
              <a:t>Financial strain and disrupted routines</a:t>
            </a:r>
            <a:endParaRPr lang="en-US"/>
          </a:p>
          <a:p>
            <a:r>
              <a:rPr lang="en-US">
                <a:solidFill>
                  <a:srgbClr val="1F497D"/>
                </a:solidFill>
                <a:latin typeface="Century Gothic"/>
              </a:rPr>
              <a:t>Pressure to create “perfect” memories</a:t>
            </a:r>
            <a:endParaRPr lang="en-US"/>
          </a:p>
          <a:p>
            <a:r>
              <a:rPr lang="en-US">
                <a:solidFill>
                  <a:srgbClr val="1F497D"/>
                </a:solidFill>
                <a:latin typeface="Century Gothic"/>
              </a:rPr>
              <a:t>Less sleep and less time for self-care</a:t>
            </a:r>
            <a:endParaRPr lang="en-US"/>
          </a:p>
          <a:p>
            <a:r>
              <a:rPr lang="en-US">
                <a:solidFill>
                  <a:srgbClr val="1F497D"/>
                </a:solidFill>
                <a:latin typeface="Century Gothic"/>
              </a:rPr>
              <a:t>Family gatherings that may bring conflict, grief, loss, or reminders of past trauma</a:t>
            </a:r>
            <a:endParaRPr lang="en-US"/>
          </a:p>
        </p:txBody>
      </p:sp>
      <p:pic>
        <p:nvPicPr>
          <p:cNvPr id="7" name="Picture 6" descr="Maternal Mental Health Awareness Week – Mitera">
            <a:extLst>
              <a:ext uri="{FF2B5EF4-FFF2-40B4-BE49-F238E27FC236}">
                <a16:creationId xmlns:a16="http://schemas.microsoft.com/office/drawing/2014/main" id="{4AADB197-4C4F-28FB-F0B2-FBC6AB29F256}"/>
              </a:ext>
            </a:extLst>
          </p:cNvPr>
          <p:cNvPicPr>
            <a:picLocks noChangeAspect="1"/>
          </p:cNvPicPr>
          <p:nvPr/>
        </p:nvPicPr>
        <p:blipFill>
          <a:blip r:embed="rId3"/>
          <a:srcRect t="-1747" b="1622"/>
          <a:stretch>
            <a:fillRect/>
          </a:stretch>
        </p:blipFill>
        <p:spPr>
          <a:xfrm>
            <a:off x="8040805" y="2149719"/>
            <a:ext cx="3332329" cy="2555925"/>
          </a:xfrm>
          <a:prstGeom prst="rect">
            <a:avLst/>
          </a:prstGeom>
        </p:spPr>
      </p:pic>
    </p:spTree>
    <p:extLst>
      <p:ext uri="{BB962C8B-B14F-4D97-AF65-F5344CB8AC3E}">
        <p14:creationId xmlns:p14="http://schemas.microsoft.com/office/powerpoint/2010/main" val="1531279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CMHM">
  <a:themeElements>
    <a:clrScheme name="Custom 3">
      <a:dk1>
        <a:srgbClr val="0E4E69"/>
      </a:dk1>
      <a:lt1>
        <a:srgbClr val="FFFFFF"/>
      </a:lt1>
      <a:dk2>
        <a:srgbClr val="00A651"/>
      </a:dk2>
      <a:lt2>
        <a:srgbClr val="DBF6FE"/>
      </a:lt2>
      <a:accent1>
        <a:srgbClr val="27AAE1"/>
      </a:accent1>
      <a:accent2>
        <a:srgbClr val="008FA8"/>
      </a:accent2>
      <a:accent3>
        <a:srgbClr val="196B24"/>
      </a:accent3>
      <a:accent4>
        <a:srgbClr val="7FD2A8"/>
      </a:accent4>
      <a:accent5>
        <a:srgbClr val="ED59A3"/>
      </a:accent5>
      <a:accent6>
        <a:srgbClr val="F7961D"/>
      </a:accent6>
      <a:hlink>
        <a:srgbClr val="27AAE1"/>
      </a:hlink>
      <a:folHlink>
        <a:srgbClr val="6BC7B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HM" id="{6C72A475-239F-4734-8539-A41015385D0A}" vid="{301BC5CF-EFE8-4F6A-B10A-CE4CD24DEC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10C02730575D4DB69A6A2E95EB055D" ma:contentTypeVersion="18" ma:contentTypeDescription="Create a new document." ma:contentTypeScope="" ma:versionID="cc8fe6b96a29ba938f856a5100a85ec5">
  <xsd:schema xmlns:xsd="http://www.w3.org/2001/XMLSchema" xmlns:xs="http://www.w3.org/2001/XMLSchema" xmlns:p="http://schemas.microsoft.com/office/2006/metadata/properties" xmlns:ns2="368ed076-9adc-4a23-a446-379ad82db378" xmlns:ns3="00e174f3-0c00-47a5-b1e2-73080dcd35b2" targetNamespace="http://schemas.microsoft.com/office/2006/metadata/properties" ma:root="true" ma:fieldsID="565127b37549099aacd206f3a5fc13bd" ns2:_="" ns3:_="">
    <xsd:import namespace="368ed076-9adc-4a23-a446-379ad82db378"/>
    <xsd:import namespace="00e174f3-0c00-47a5-b1e2-73080dcd35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8ed076-9adc-4a23-a446-379ad82db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3d14cb5-af77-4628-b0f6-3e88286a6155"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174f3-0c00-47a5-b1e2-73080dcd35b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5f068778-c627-40eb-9988-99004813cdbf}" ma:internalName="TaxCatchAll" ma:showField="CatchAllData" ma:web="00e174f3-0c00-47a5-b1e2-73080dcd35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0e174f3-0c00-47a5-b1e2-73080dcd35b2" xsi:nil="true"/>
    <lcf76f155ced4ddcb4097134ff3c332f xmlns="368ed076-9adc-4a23-a446-379ad82db3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BE46A3-A8B3-4BE9-919F-F9AA119838FD}">
  <ds:schemaRefs>
    <ds:schemaRef ds:uri="http://schemas.microsoft.com/sharepoint/v3/contenttype/forms"/>
  </ds:schemaRefs>
</ds:datastoreItem>
</file>

<file path=customXml/itemProps2.xml><?xml version="1.0" encoding="utf-8"?>
<ds:datastoreItem xmlns:ds="http://schemas.openxmlformats.org/officeDocument/2006/customXml" ds:itemID="{45074BB3-2F3A-475E-8929-29DD5FBE0F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8ed076-9adc-4a23-a446-379ad82db378"/>
    <ds:schemaRef ds:uri="00e174f3-0c00-47a5-b1e2-73080dcd35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6722B2-FF21-4BCF-80B8-359BE95D6352}">
  <ds:schemaRefs>
    <ds:schemaRef ds:uri="00e174f3-0c00-47a5-b1e2-73080dcd35b2"/>
    <ds:schemaRef ds:uri="368ed076-9adc-4a23-a446-379ad82db378"/>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elements/1.1/"/>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CMHM</Template>
  <TotalTime>1830</TotalTime>
  <Words>1351</Words>
  <Application>Microsoft Office PowerPoint</Application>
  <PresentationFormat>Widescreen</PresentationFormat>
  <Paragraphs>164</Paragraphs>
  <Slides>21</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Aktiv Grotesk</vt:lpstr>
      <vt:lpstr>Aktiv Grotesk Medium</vt:lpstr>
      <vt:lpstr>Aptos</vt:lpstr>
      <vt:lpstr>Aptos Display</vt:lpstr>
      <vt:lpstr>Arial</vt:lpstr>
      <vt:lpstr>Bradley Hand ITC</vt:lpstr>
      <vt:lpstr>Calibri</vt:lpstr>
      <vt:lpstr>Century Gothic</vt:lpstr>
      <vt:lpstr>Inter</vt:lpstr>
      <vt:lpstr>Monsal Gothic</vt:lpstr>
      <vt:lpstr>Monsal Gothic Medium</vt:lpstr>
      <vt:lpstr>MrEavesModOT</vt:lpstr>
      <vt:lpstr>Roboto</vt:lpstr>
      <vt:lpstr>Wingdings</vt:lpstr>
      <vt:lpstr>CMHM</vt:lpstr>
      <vt:lpstr>Managing Holiday Stress</vt:lpstr>
      <vt:lpstr>Introductions + favorite holiday foods or activities</vt:lpstr>
      <vt:lpstr>Have you ever felt stressed  during the holidays?</vt:lpstr>
      <vt:lpstr>What are some holiday stressors?</vt:lpstr>
      <vt:lpstr>Signs &amp; Symptoms of Caregiver Stress</vt:lpstr>
      <vt:lpstr>Seasonal or Holiday Stress</vt:lpstr>
      <vt:lpstr>Acknowledge your feelings</vt:lpstr>
      <vt:lpstr>Supporting New and Expecting Moms During the Holidays</vt:lpstr>
      <vt:lpstr>Why the Holidays Can Be Especially Stressful for Moms</vt:lpstr>
      <vt:lpstr>Encourage support when stress affects daily life, symptoms last over two weeks, or feelings of hopelessness or self-harm arise—seeking help is a sign of strength.</vt:lpstr>
      <vt:lpstr>Encouragement for Parents &amp; Caregivers</vt:lpstr>
      <vt:lpstr>Helping Kids deal with holiday stress</vt:lpstr>
      <vt:lpstr>PowerPoint Presentation</vt:lpstr>
      <vt:lpstr>What is Self-Care?</vt:lpstr>
      <vt:lpstr>What are your self-care strategies?</vt:lpstr>
      <vt:lpstr>Self-Care Strategies</vt:lpstr>
      <vt:lpstr>PowerPoint Presentation</vt:lpstr>
      <vt:lpstr>What is Gratitude?</vt:lpstr>
      <vt:lpstr>Benefits of Gratitude</vt:lpstr>
      <vt:lpstr>What is one thing you are grateful for this holiday season?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Jessicia Chaney</dc:creator>
  <cp:lastModifiedBy>Angela McRae</cp:lastModifiedBy>
  <cp:revision>124</cp:revision>
  <cp:lastPrinted>2025-12-11T19:32:39Z</cp:lastPrinted>
  <dcterms:created xsi:type="dcterms:W3CDTF">2025-10-31T21:17:30Z</dcterms:created>
  <dcterms:modified xsi:type="dcterms:W3CDTF">2025-12-18T15:58:29Z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0x010100D110C02730575D4DB69A6A2E95EB055D</vt:lpwstr>
  </property>
  <property fmtid="{D5CDD505-2E9C-101B-9397-08002B2CF9AE}" pid="3" name="MediaServiceImageTags">
    <vt:lpwstr/>
  </property>
</Properties>
</file>